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1" r:id="rId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3" roundtripDataSignature="AMtx7misuslU5yUVNrqwZtbT01qkbBjJp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3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customschemas.google.com/relationships/presentationmetadata" Target="metadata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4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245384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0" name="Google Shape;39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1" name="Google Shape;391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9136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9" name="Google Shape;39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0" name="Google Shape;400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5926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0" name="Google Shape;41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1" name="Google Shape;411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5036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8" name="Google Shape;4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28730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2" name="Google Shape;43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34941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Úvodní snímek" type="title">
  <p:cSld name="TITLE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9"/>
          <p:cNvGrpSpPr/>
          <p:nvPr/>
        </p:nvGrpSpPr>
        <p:grpSpPr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69" name="Google Shape;69;p9"/>
            <p:cNvCxnSpPr/>
            <p:nvPr/>
          </p:nvCxnSpPr>
          <p:spPr>
            <a:xfrm>
              <a:off x="610194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D8D8D8">
                  <a:alpha val="34509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0" name="Google Shape;70;p9"/>
            <p:cNvCxnSpPr/>
            <p:nvPr/>
          </p:nvCxnSpPr>
          <p:spPr>
            <a:xfrm>
              <a:off x="1829332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D8D8D8">
                  <a:alpha val="34509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1" name="Google Shape;71;p9"/>
            <p:cNvCxnSpPr/>
            <p:nvPr/>
          </p:nvCxnSpPr>
          <p:spPr>
            <a:xfrm>
              <a:off x="3048470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D8D8D8">
                  <a:alpha val="34509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2" name="Google Shape;72;p9"/>
            <p:cNvCxnSpPr/>
            <p:nvPr/>
          </p:nvCxnSpPr>
          <p:spPr>
            <a:xfrm>
              <a:off x="4267608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D8D8D8">
                  <a:alpha val="34509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3" name="Google Shape;73;p9"/>
            <p:cNvCxnSpPr/>
            <p:nvPr/>
          </p:nvCxnSpPr>
          <p:spPr>
            <a:xfrm>
              <a:off x="5486746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D8D8D8">
                  <a:alpha val="34509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" name="Google Shape;74;p9"/>
            <p:cNvCxnSpPr/>
            <p:nvPr/>
          </p:nvCxnSpPr>
          <p:spPr>
            <a:xfrm>
              <a:off x="6705884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D8D8D8">
                  <a:alpha val="34509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" name="Google Shape;75;p9"/>
            <p:cNvCxnSpPr/>
            <p:nvPr/>
          </p:nvCxnSpPr>
          <p:spPr>
            <a:xfrm>
              <a:off x="7925022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D8D8D8">
                  <a:alpha val="34509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6" name="Google Shape;76;p9"/>
            <p:cNvCxnSpPr/>
            <p:nvPr/>
          </p:nvCxnSpPr>
          <p:spPr>
            <a:xfrm>
              <a:off x="9144160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D8D8D8">
                  <a:alpha val="34509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7" name="Google Shape;77;p9"/>
            <p:cNvCxnSpPr/>
            <p:nvPr/>
          </p:nvCxnSpPr>
          <p:spPr>
            <a:xfrm>
              <a:off x="10363298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D8D8D8">
                  <a:alpha val="34509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8" name="Google Shape;78;p9"/>
            <p:cNvCxnSpPr/>
            <p:nvPr/>
          </p:nvCxnSpPr>
          <p:spPr>
            <a:xfrm>
              <a:off x="11582436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D8D8D8">
                  <a:alpha val="34509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9" name="Google Shape;79;p9"/>
            <p:cNvCxnSpPr/>
            <p:nvPr/>
          </p:nvCxnSpPr>
          <p:spPr>
            <a:xfrm>
              <a:off x="2819" y="386485"/>
              <a:ext cx="12188952" cy="0"/>
            </a:xfrm>
            <a:prstGeom prst="straightConnector1">
              <a:avLst/>
            </a:prstGeom>
            <a:noFill/>
            <a:ln w="9525" cap="flat" cmpd="sng">
              <a:solidFill>
                <a:srgbClr val="D8D8D8">
                  <a:alpha val="34509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0" name="Google Shape;80;p9"/>
            <p:cNvCxnSpPr/>
            <p:nvPr/>
          </p:nvCxnSpPr>
          <p:spPr>
            <a:xfrm>
              <a:off x="2819" y="1611181"/>
              <a:ext cx="12188952" cy="0"/>
            </a:xfrm>
            <a:prstGeom prst="straightConnector1">
              <a:avLst/>
            </a:prstGeom>
            <a:noFill/>
            <a:ln w="9525" cap="flat" cmpd="sng">
              <a:solidFill>
                <a:srgbClr val="D8D8D8">
                  <a:alpha val="34509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1" name="Google Shape;81;p9"/>
            <p:cNvCxnSpPr/>
            <p:nvPr/>
          </p:nvCxnSpPr>
          <p:spPr>
            <a:xfrm>
              <a:off x="2819" y="2835877"/>
              <a:ext cx="12188952" cy="0"/>
            </a:xfrm>
            <a:prstGeom prst="straightConnector1">
              <a:avLst/>
            </a:prstGeom>
            <a:noFill/>
            <a:ln w="9525" cap="flat" cmpd="sng">
              <a:solidFill>
                <a:srgbClr val="D8D8D8">
                  <a:alpha val="34509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2" name="Google Shape;82;p9"/>
            <p:cNvCxnSpPr/>
            <p:nvPr/>
          </p:nvCxnSpPr>
          <p:spPr>
            <a:xfrm>
              <a:off x="2819" y="4060573"/>
              <a:ext cx="12188952" cy="0"/>
            </a:xfrm>
            <a:prstGeom prst="straightConnector1">
              <a:avLst/>
            </a:prstGeom>
            <a:noFill/>
            <a:ln w="9525" cap="flat" cmpd="sng">
              <a:solidFill>
                <a:srgbClr val="D8D8D8">
                  <a:alpha val="34509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3" name="Google Shape;83;p9"/>
            <p:cNvCxnSpPr/>
            <p:nvPr/>
          </p:nvCxnSpPr>
          <p:spPr>
            <a:xfrm>
              <a:off x="2819" y="5285269"/>
              <a:ext cx="12188952" cy="0"/>
            </a:xfrm>
            <a:prstGeom prst="straightConnector1">
              <a:avLst/>
            </a:prstGeom>
            <a:noFill/>
            <a:ln w="9525" cap="flat" cmpd="sng">
              <a:solidFill>
                <a:srgbClr val="D8D8D8">
                  <a:alpha val="34509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4" name="Google Shape;84;p9"/>
            <p:cNvCxnSpPr/>
            <p:nvPr/>
          </p:nvCxnSpPr>
          <p:spPr>
            <a:xfrm>
              <a:off x="2819" y="6509965"/>
              <a:ext cx="12188952" cy="0"/>
            </a:xfrm>
            <a:prstGeom prst="straightConnector1">
              <a:avLst/>
            </a:prstGeom>
            <a:noFill/>
            <a:ln w="9525" cap="flat" cmpd="sng">
              <a:solidFill>
                <a:srgbClr val="D8D8D8">
                  <a:alpha val="34509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grpSp>
          <p:nvGrpSpPr>
            <p:cNvPr id="85" name="Google Shape;85;p9"/>
            <p:cNvGrpSpPr/>
            <p:nvPr/>
          </p:nvGrpSpPr>
          <p:grpSpPr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86" name="Google Shape;86;p9"/>
              <p:cNvCxnSpPr/>
              <p:nvPr/>
            </p:nvCxnSpPr>
            <p:spPr>
              <a:xfrm>
                <a:off x="225425" y="0"/>
                <a:ext cx="6815931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8D8D8">
                    <a:alpha val="34509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7" name="Google Shape;87;p9"/>
              <p:cNvCxnSpPr/>
              <p:nvPr/>
            </p:nvCxnSpPr>
            <p:spPr>
              <a:xfrm>
                <a:off x="1449154" y="0"/>
                <a:ext cx="6815931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8D8D8">
                    <a:alpha val="34509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8" name="Google Shape;88;p9"/>
              <p:cNvCxnSpPr/>
              <p:nvPr/>
            </p:nvCxnSpPr>
            <p:spPr>
              <a:xfrm>
                <a:off x="2665982" y="0"/>
                <a:ext cx="6815931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8D8D8">
                    <a:alpha val="34509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9" name="Google Shape;89;p9"/>
              <p:cNvCxnSpPr/>
              <p:nvPr/>
            </p:nvCxnSpPr>
            <p:spPr>
              <a:xfrm>
                <a:off x="3885119" y="0"/>
                <a:ext cx="6815931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8D8D8">
                    <a:alpha val="34509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0" name="Google Shape;90;p9"/>
              <p:cNvCxnSpPr/>
              <p:nvPr/>
            </p:nvCxnSpPr>
            <p:spPr>
              <a:xfrm>
                <a:off x="5106502" y="0"/>
                <a:ext cx="6815931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8D8D8">
                    <a:alpha val="34509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grpSp>
            <p:nvGrpSpPr>
              <p:cNvPr id="91" name="Google Shape;91;p9"/>
              <p:cNvGrpSpPr/>
              <p:nvPr/>
            </p:nvGrpSpPr>
            <p:grpSpPr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92" name="Google Shape;92;p9"/>
                <p:cNvCxnSpPr/>
                <p:nvPr/>
              </p:nvCxnSpPr>
              <p:spPr>
                <a:xfrm>
                  <a:off x="6327885" y="0"/>
                  <a:ext cx="5864115" cy="58986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D8D8D8">
                      <a:alpha val="34509"/>
                    </a:srgb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93" name="Google Shape;93;p9"/>
                <p:cNvCxnSpPr/>
                <p:nvPr/>
              </p:nvCxnSpPr>
              <p:spPr>
                <a:xfrm>
                  <a:off x="7549268" y="0"/>
                  <a:ext cx="4642732" cy="4672425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D8D8D8">
                      <a:alpha val="34509"/>
                    </a:srgb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94" name="Google Shape;94;p9"/>
                <p:cNvCxnSpPr/>
                <p:nvPr/>
              </p:nvCxnSpPr>
              <p:spPr>
                <a:xfrm>
                  <a:off x="8772997" y="0"/>
                  <a:ext cx="3419003" cy="3456749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D8D8D8">
                      <a:alpha val="34509"/>
                    </a:srgb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95" name="Google Shape;95;p9"/>
                <p:cNvCxnSpPr/>
                <p:nvPr/>
              </p:nvCxnSpPr>
              <p:spPr>
                <a:xfrm>
                  <a:off x="9982200" y="0"/>
                  <a:ext cx="2209800" cy="2226469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D8D8D8">
                      <a:alpha val="34509"/>
                    </a:srgb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96" name="Google Shape;96;p9"/>
                <p:cNvCxnSpPr/>
                <p:nvPr/>
              </p:nvCxnSpPr>
              <p:spPr>
                <a:xfrm>
                  <a:off x="11199019" y="0"/>
                  <a:ext cx="992981" cy="100250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D8D8D8">
                      <a:alpha val="34509"/>
                    </a:srgb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97" name="Google Shape;97;p9"/>
              <p:cNvCxnSpPr/>
              <p:nvPr/>
            </p:nvCxnSpPr>
            <p:spPr>
              <a:xfrm rot="10800000">
                <a:off x="-1" y="1012053"/>
                <a:ext cx="5828811" cy="5845945"/>
              </a:xfrm>
              <a:prstGeom prst="straightConnector1">
                <a:avLst/>
              </a:prstGeom>
              <a:noFill/>
              <a:ln w="9525" cap="flat" cmpd="sng">
                <a:solidFill>
                  <a:srgbClr val="D8D8D8">
                    <a:alpha val="34509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8" name="Google Shape;98;p9"/>
              <p:cNvCxnSpPr/>
              <p:nvPr/>
            </p:nvCxnSpPr>
            <p:spPr>
              <a:xfrm rot="10800000">
                <a:off x="-1" y="2227340"/>
                <a:ext cx="4614781" cy="4630658"/>
              </a:xfrm>
              <a:prstGeom prst="straightConnector1">
                <a:avLst/>
              </a:prstGeom>
              <a:noFill/>
              <a:ln w="9525" cap="flat" cmpd="sng">
                <a:solidFill>
                  <a:srgbClr val="D8D8D8">
                    <a:alpha val="34509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9" name="Google Shape;99;p9"/>
              <p:cNvCxnSpPr/>
              <p:nvPr/>
            </p:nvCxnSpPr>
            <p:spPr>
              <a:xfrm rot="10800000">
                <a:off x="-1" y="3432149"/>
                <a:ext cx="3398419" cy="3425849"/>
              </a:xfrm>
              <a:prstGeom prst="straightConnector1">
                <a:avLst/>
              </a:prstGeom>
              <a:noFill/>
              <a:ln w="9525" cap="flat" cmpd="sng">
                <a:solidFill>
                  <a:srgbClr val="D8D8D8">
                    <a:alpha val="34509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0" name="Google Shape;100;p9"/>
              <p:cNvCxnSpPr/>
              <p:nvPr/>
            </p:nvCxnSpPr>
            <p:spPr>
              <a:xfrm rot="10800000">
                <a:off x="-1" y="4651431"/>
                <a:ext cx="2196496" cy="2206567"/>
              </a:xfrm>
              <a:prstGeom prst="straightConnector1">
                <a:avLst/>
              </a:prstGeom>
              <a:noFill/>
              <a:ln w="9525" cap="flat" cmpd="sng">
                <a:solidFill>
                  <a:srgbClr val="D8D8D8">
                    <a:alpha val="34509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1" name="Google Shape;101;p9"/>
              <p:cNvCxnSpPr/>
              <p:nvPr/>
            </p:nvCxnSpPr>
            <p:spPr>
              <a:xfrm rot="10800000">
                <a:off x="-1" y="5864453"/>
                <a:ext cx="987003" cy="993545"/>
              </a:xfrm>
              <a:prstGeom prst="straightConnector1">
                <a:avLst/>
              </a:prstGeom>
              <a:noFill/>
              <a:ln w="9525" cap="flat" cmpd="sng">
                <a:solidFill>
                  <a:srgbClr val="D8D8D8">
                    <a:alpha val="34509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102" name="Google Shape;102;p9"/>
            <p:cNvGrpSpPr/>
            <p:nvPr/>
          </p:nvGrpSpPr>
          <p:grpSpPr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03" name="Google Shape;103;p9"/>
              <p:cNvCxnSpPr/>
              <p:nvPr/>
            </p:nvCxnSpPr>
            <p:spPr>
              <a:xfrm>
                <a:off x="225425" y="0"/>
                <a:ext cx="6815931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8D8D8">
                    <a:alpha val="34509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4" name="Google Shape;104;p9"/>
              <p:cNvCxnSpPr/>
              <p:nvPr/>
            </p:nvCxnSpPr>
            <p:spPr>
              <a:xfrm>
                <a:off x="1449154" y="0"/>
                <a:ext cx="6815931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8D8D8">
                    <a:alpha val="34509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5" name="Google Shape;105;p9"/>
              <p:cNvCxnSpPr/>
              <p:nvPr/>
            </p:nvCxnSpPr>
            <p:spPr>
              <a:xfrm>
                <a:off x="2665982" y="0"/>
                <a:ext cx="6815931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8D8D8">
                    <a:alpha val="34509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6" name="Google Shape;106;p9"/>
              <p:cNvCxnSpPr/>
              <p:nvPr/>
            </p:nvCxnSpPr>
            <p:spPr>
              <a:xfrm>
                <a:off x="3885119" y="0"/>
                <a:ext cx="6815931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8D8D8">
                    <a:alpha val="34509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7" name="Google Shape;107;p9"/>
              <p:cNvCxnSpPr/>
              <p:nvPr/>
            </p:nvCxnSpPr>
            <p:spPr>
              <a:xfrm>
                <a:off x="5150644" y="0"/>
                <a:ext cx="6815931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8D8D8">
                    <a:alpha val="34509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grpSp>
            <p:nvGrpSpPr>
              <p:cNvPr id="108" name="Google Shape;108;p9"/>
              <p:cNvGrpSpPr/>
              <p:nvPr/>
            </p:nvGrpSpPr>
            <p:grpSpPr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09" name="Google Shape;109;p9"/>
                <p:cNvCxnSpPr/>
                <p:nvPr/>
              </p:nvCxnSpPr>
              <p:spPr>
                <a:xfrm>
                  <a:off x="6327885" y="0"/>
                  <a:ext cx="5864115" cy="58986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D8D8D8">
                      <a:alpha val="34509"/>
                    </a:srgb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10" name="Google Shape;110;p9"/>
                <p:cNvCxnSpPr/>
                <p:nvPr/>
              </p:nvCxnSpPr>
              <p:spPr>
                <a:xfrm>
                  <a:off x="7549268" y="0"/>
                  <a:ext cx="4642732" cy="4672425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D8D8D8">
                      <a:alpha val="34509"/>
                    </a:srgb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11" name="Google Shape;111;p9"/>
                <p:cNvCxnSpPr/>
                <p:nvPr/>
              </p:nvCxnSpPr>
              <p:spPr>
                <a:xfrm>
                  <a:off x="8772997" y="0"/>
                  <a:ext cx="3419003" cy="3456749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D8D8D8">
                      <a:alpha val="34509"/>
                    </a:srgb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12" name="Google Shape;112;p9"/>
                <p:cNvCxnSpPr/>
                <p:nvPr/>
              </p:nvCxnSpPr>
              <p:spPr>
                <a:xfrm>
                  <a:off x="9982200" y="0"/>
                  <a:ext cx="2209800" cy="2226469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D8D8D8">
                      <a:alpha val="34509"/>
                    </a:srgb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13" name="Google Shape;113;p9"/>
                <p:cNvCxnSpPr/>
                <p:nvPr/>
              </p:nvCxnSpPr>
              <p:spPr>
                <a:xfrm>
                  <a:off x="11199019" y="0"/>
                  <a:ext cx="992981" cy="100250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D8D8D8">
                      <a:alpha val="34509"/>
                    </a:srgb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114" name="Google Shape;114;p9"/>
              <p:cNvCxnSpPr/>
              <p:nvPr/>
            </p:nvCxnSpPr>
            <p:spPr>
              <a:xfrm rot="10800000">
                <a:off x="-1" y="1012053"/>
                <a:ext cx="5828811" cy="5845945"/>
              </a:xfrm>
              <a:prstGeom prst="straightConnector1">
                <a:avLst/>
              </a:prstGeom>
              <a:noFill/>
              <a:ln w="9525" cap="flat" cmpd="sng">
                <a:solidFill>
                  <a:srgbClr val="D8D8D8">
                    <a:alpha val="34509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5" name="Google Shape;115;p9"/>
              <p:cNvCxnSpPr/>
              <p:nvPr/>
            </p:nvCxnSpPr>
            <p:spPr>
              <a:xfrm rot="10800000">
                <a:off x="-1" y="2227340"/>
                <a:ext cx="4614781" cy="4630658"/>
              </a:xfrm>
              <a:prstGeom prst="straightConnector1">
                <a:avLst/>
              </a:prstGeom>
              <a:noFill/>
              <a:ln w="9525" cap="flat" cmpd="sng">
                <a:solidFill>
                  <a:srgbClr val="D8D8D8">
                    <a:alpha val="34509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6" name="Google Shape;116;p9"/>
              <p:cNvCxnSpPr/>
              <p:nvPr/>
            </p:nvCxnSpPr>
            <p:spPr>
              <a:xfrm rot="10800000">
                <a:off x="-1" y="3432149"/>
                <a:ext cx="3398419" cy="3425849"/>
              </a:xfrm>
              <a:prstGeom prst="straightConnector1">
                <a:avLst/>
              </a:prstGeom>
              <a:noFill/>
              <a:ln w="9525" cap="flat" cmpd="sng">
                <a:solidFill>
                  <a:srgbClr val="D8D8D8">
                    <a:alpha val="34509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" name="Google Shape;117;p9"/>
              <p:cNvCxnSpPr/>
              <p:nvPr/>
            </p:nvCxnSpPr>
            <p:spPr>
              <a:xfrm rot="10800000">
                <a:off x="-1" y="4651431"/>
                <a:ext cx="2196496" cy="2206567"/>
              </a:xfrm>
              <a:prstGeom prst="straightConnector1">
                <a:avLst/>
              </a:prstGeom>
              <a:noFill/>
              <a:ln w="9525" cap="flat" cmpd="sng">
                <a:solidFill>
                  <a:srgbClr val="D8D8D8">
                    <a:alpha val="34509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8" name="Google Shape;118;p9"/>
              <p:cNvCxnSpPr/>
              <p:nvPr/>
            </p:nvCxnSpPr>
            <p:spPr>
              <a:xfrm rot="10800000">
                <a:off x="-1" y="5864453"/>
                <a:ext cx="987003" cy="993545"/>
              </a:xfrm>
              <a:prstGeom prst="straightConnector1">
                <a:avLst/>
              </a:prstGeom>
              <a:noFill/>
              <a:ln w="9525" cap="flat" cmpd="sng">
                <a:solidFill>
                  <a:srgbClr val="D8D8D8">
                    <a:alpha val="34509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119" name="Google Shape;119;p9"/>
          <p:cNvSpPr txBox="1">
            <a:spLocks noGrp="1"/>
          </p:cNvSpPr>
          <p:nvPr>
            <p:ph type="ctrTitle"/>
          </p:nvPr>
        </p:nvSpPr>
        <p:spPr>
          <a:xfrm>
            <a:off x="1293845" y="1909346"/>
            <a:ext cx="9604310" cy="338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7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  <a:defRPr sz="8000" cap="none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9"/>
          <p:cNvSpPr txBox="1">
            <a:spLocks noGrp="1"/>
          </p:cNvSpPr>
          <p:nvPr>
            <p:ph type="subTitle" idx="1"/>
          </p:nvPr>
        </p:nvSpPr>
        <p:spPr>
          <a:xfrm>
            <a:off x="1293845" y="5432564"/>
            <a:ext cx="960431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0">
                <a:solidFill>
                  <a:srgbClr val="A43E27"/>
                </a:solidFill>
              </a:defRPr>
            </a:lvl1pPr>
            <a:lvl2pPr lvl="1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121" name="Google Shape;121;p9"/>
          <p:cNvCxnSpPr/>
          <p:nvPr/>
        </p:nvCxnSpPr>
        <p:spPr>
          <a:xfrm>
            <a:off x="1295400" y="5294175"/>
            <a:ext cx="9601200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8"/>
          <p:cNvSpPr txBox="1"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43E27"/>
              </a:buClr>
              <a:buSzPts val="32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8" name="Google Shape;378;p18"/>
          <p:cNvSpPr txBox="1">
            <a:spLocks noGrp="1"/>
          </p:cNvSpPr>
          <p:nvPr>
            <p:ph type="body" idx="1"/>
          </p:nvPr>
        </p:nvSpPr>
        <p:spPr>
          <a:xfrm rot="5400000">
            <a:off x="4191000" y="-914400"/>
            <a:ext cx="3809999" cy="9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79" name="Google Shape;379;p18"/>
          <p:cNvSpPr txBox="1">
            <a:spLocks noGrp="1"/>
          </p:cNvSpPr>
          <p:nvPr>
            <p:ph type="ftr" idx="11"/>
          </p:nvPr>
        </p:nvSpPr>
        <p:spPr>
          <a:xfrm>
            <a:off x="609601" y="6289679"/>
            <a:ext cx="6128030" cy="22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0" name="Google Shape;380;p18"/>
          <p:cNvSpPr txBox="1">
            <a:spLocks noGrp="1"/>
          </p:cNvSpPr>
          <p:nvPr>
            <p:ph type="dt" idx="10"/>
          </p:nvPr>
        </p:nvSpPr>
        <p:spPr>
          <a:xfrm>
            <a:off x="9294042" y="6289679"/>
            <a:ext cx="965946" cy="22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18"/>
          <p:cNvSpPr txBox="1">
            <a:spLocks noGrp="1"/>
          </p:cNvSpPr>
          <p:nvPr>
            <p:ph type="sldNum" idx="12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41424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41424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41424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41424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41424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41424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41424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41424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41424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9"/>
          <p:cNvSpPr txBox="1">
            <a:spLocks noGrp="1"/>
          </p:cNvSpPr>
          <p:nvPr>
            <p:ph type="title"/>
          </p:nvPr>
        </p:nvSpPr>
        <p:spPr>
          <a:xfrm rot="5400000">
            <a:off x="7402286" y="2296884"/>
            <a:ext cx="5301343" cy="1687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43E27"/>
              </a:buClr>
              <a:buSzPts val="32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4" name="Google Shape;384;p19"/>
          <p:cNvSpPr txBox="1">
            <a:spLocks noGrp="1"/>
          </p:cNvSpPr>
          <p:nvPr>
            <p:ph type="body" idx="1"/>
          </p:nvPr>
        </p:nvSpPr>
        <p:spPr>
          <a:xfrm rot="5400000">
            <a:off x="2438399" y="-653145"/>
            <a:ext cx="5301343" cy="7587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19"/>
          <p:cNvSpPr txBox="1">
            <a:spLocks noGrp="1"/>
          </p:cNvSpPr>
          <p:nvPr>
            <p:ph type="ftr" idx="11"/>
          </p:nvPr>
        </p:nvSpPr>
        <p:spPr>
          <a:xfrm>
            <a:off x="609601" y="6289679"/>
            <a:ext cx="6128030" cy="22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6" name="Google Shape;386;p19"/>
          <p:cNvSpPr txBox="1">
            <a:spLocks noGrp="1"/>
          </p:cNvSpPr>
          <p:nvPr>
            <p:ph type="dt" idx="10"/>
          </p:nvPr>
        </p:nvSpPr>
        <p:spPr>
          <a:xfrm>
            <a:off x="9294042" y="6289679"/>
            <a:ext cx="965946" cy="22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7" name="Google Shape;387;p19"/>
          <p:cNvSpPr txBox="1">
            <a:spLocks noGrp="1"/>
          </p:cNvSpPr>
          <p:nvPr>
            <p:ph type="sldNum" idx="12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41424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41424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41424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41424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41424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41424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41424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41424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41424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OBJEC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0"/>
          <p:cNvSpPr txBox="1"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43E27"/>
              </a:buClr>
              <a:buSzPts val="32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0"/>
          <p:cNvSpPr txBox="1">
            <a:spLocks noGrp="1"/>
          </p:cNvSpPr>
          <p:nvPr>
            <p:ph type="body" idx="1"/>
          </p:nvPr>
        </p:nvSpPr>
        <p:spPr>
          <a:xfrm>
            <a:off x="1295400" y="1981201"/>
            <a:ext cx="9601200" cy="3809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0"/>
          <p:cNvSpPr txBox="1">
            <a:spLocks noGrp="1"/>
          </p:cNvSpPr>
          <p:nvPr>
            <p:ph type="ftr" idx="11"/>
          </p:nvPr>
        </p:nvSpPr>
        <p:spPr>
          <a:xfrm>
            <a:off x="609601" y="6289679"/>
            <a:ext cx="6128030" cy="22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0"/>
          <p:cNvSpPr txBox="1">
            <a:spLocks noGrp="1"/>
          </p:cNvSpPr>
          <p:nvPr>
            <p:ph type="dt" idx="10"/>
          </p:nvPr>
        </p:nvSpPr>
        <p:spPr>
          <a:xfrm>
            <a:off x="9294042" y="6289679"/>
            <a:ext cx="965946" cy="22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0"/>
          <p:cNvSpPr txBox="1">
            <a:spLocks noGrp="1"/>
          </p:cNvSpPr>
          <p:nvPr>
            <p:ph type="sldNum" idx="12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41424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41424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41424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41424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41424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41424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41424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41424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41424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Záhlaví oddílu" type="secHead">
  <p:cSld name="SECTION_HEADER">
    <p:bg>
      <p:bgPr>
        <a:gradFill>
          <a:gsLst>
            <a:gs pos="0">
              <a:schemeClr val="accent1"/>
            </a:gs>
            <a:gs pos="97000">
              <a:srgbClr val="AF4329"/>
            </a:gs>
            <a:gs pos="100000">
              <a:srgbClr val="AF4329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oogle Shape;129;p11"/>
          <p:cNvGrpSpPr/>
          <p:nvPr/>
        </p:nvGrpSpPr>
        <p:grpSpPr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30" name="Google Shape;130;p11"/>
            <p:cNvCxnSpPr/>
            <p:nvPr/>
          </p:nvCxnSpPr>
          <p:spPr>
            <a:xfrm>
              <a:off x="610194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A43E27">
                  <a:alpha val="2431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1" name="Google Shape;131;p11"/>
            <p:cNvCxnSpPr/>
            <p:nvPr/>
          </p:nvCxnSpPr>
          <p:spPr>
            <a:xfrm>
              <a:off x="1829332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A43E27">
                  <a:alpha val="2431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2" name="Google Shape;132;p11"/>
            <p:cNvCxnSpPr/>
            <p:nvPr/>
          </p:nvCxnSpPr>
          <p:spPr>
            <a:xfrm>
              <a:off x="3048470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A43E27">
                  <a:alpha val="2431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3" name="Google Shape;133;p11"/>
            <p:cNvCxnSpPr/>
            <p:nvPr/>
          </p:nvCxnSpPr>
          <p:spPr>
            <a:xfrm>
              <a:off x="4267608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A43E27">
                  <a:alpha val="2431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4" name="Google Shape;134;p11"/>
            <p:cNvCxnSpPr/>
            <p:nvPr/>
          </p:nvCxnSpPr>
          <p:spPr>
            <a:xfrm>
              <a:off x="5486746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A43E27">
                  <a:alpha val="2431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5" name="Google Shape;135;p11"/>
            <p:cNvCxnSpPr/>
            <p:nvPr/>
          </p:nvCxnSpPr>
          <p:spPr>
            <a:xfrm>
              <a:off x="6705884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A43E27">
                  <a:alpha val="2431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6" name="Google Shape;136;p11"/>
            <p:cNvCxnSpPr/>
            <p:nvPr/>
          </p:nvCxnSpPr>
          <p:spPr>
            <a:xfrm>
              <a:off x="7925022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A43E27">
                  <a:alpha val="2431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7" name="Google Shape;137;p11"/>
            <p:cNvCxnSpPr/>
            <p:nvPr/>
          </p:nvCxnSpPr>
          <p:spPr>
            <a:xfrm>
              <a:off x="9144160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A43E27">
                  <a:alpha val="2431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8" name="Google Shape;138;p11"/>
            <p:cNvCxnSpPr/>
            <p:nvPr/>
          </p:nvCxnSpPr>
          <p:spPr>
            <a:xfrm>
              <a:off x="10363298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A43E27">
                  <a:alpha val="2431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9" name="Google Shape;139;p11"/>
            <p:cNvCxnSpPr/>
            <p:nvPr/>
          </p:nvCxnSpPr>
          <p:spPr>
            <a:xfrm>
              <a:off x="11582436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A43E27">
                  <a:alpha val="2431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0" name="Google Shape;140;p11"/>
            <p:cNvCxnSpPr/>
            <p:nvPr/>
          </p:nvCxnSpPr>
          <p:spPr>
            <a:xfrm>
              <a:off x="2819" y="386485"/>
              <a:ext cx="12188952" cy="0"/>
            </a:xfrm>
            <a:prstGeom prst="straightConnector1">
              <a:avLst/>
            </a:prstGeom>
            <a:noFill/>
            <a:ln w="9525" cap="flat" cmpd="sng">
              <a:solidFill>
                <a:srgbClr val="A43E27">
                  <a:alpha val="2431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1" name="Google Shape;141;p11"/>
            <p:cNvCxnSpPr/>
            <p:nvPr/>
          </p:nvCxnSpPr>
          <p:spPr>
            <a:xfrm>
              <a:off x="2819" y="1611181"/>
              <a:ext cx="12188952" cy="0"/>
            </a:xfrm>
            <a:prstGeom prst="straightConnector1">
              <a:avLst/>
            </a:prstGeom>
            <a:noFill/>
            <a:ln w="9525" cap="flat" cmpd="sng">
              <a:solidFill>
                <a:srgbClr val="A43E27">
                  <a:alpha val="2431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2" name="Google Shape;142;p11"/>
            <p:cNvCxnSpPr/>
            <p:nvPr/>
          </p:nvCxnSpPr>
          <p:spPr>
            <a:xfrm>
              <a:off x="2819" y="2835877"/>
              <a:ext cx="12188952" cy="0"/>
            </a:xfrm>
            <a:prstGeom prst="straightConnector1">
              <a:avLst/>
            </a:prstGeom>
            <a:noFill/>
            <a:ln w="9525" cap="flat" cmpd="sng">
              <a:solidFill>
                <a:srgbClr val="A43E27">
                  <a:alpha val="2431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3" name="Google Shape;143;p11"/>
            <p:cNvCxnSpPr/>
            <p:nvPr/>
          </p:nvCxnSpPr>
          <p:spPr>
            <a:xfrm>
              <a:off x="2819" y="4060573"/>
              <a:ext cx="12188952" cy="0"/>
            </a:xfrm>
            <a:prstGeom prst="straightConnector1">
              <a:avLst/>
            </a:prstGeom>
            <a:noFill/>
            <a:ln w="9525" cap="flat" cmpd="sng">
              <a:solidFill>
                <a:srgbClr val="A43E27">
                  <a:alpha val="2431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4" name="Google Shape;144;p11"/>
            <p:cNvCxnSpPr/>
            <p:nvPr/>
          </p:nvCxnSpPr>
          <p:spPr>
            <a:xfrm>
              <a:off x="2819" y="5285269"/>
              <a:ext cx="12188952" cy="0"/>
            </a:xfrm>
            <a:prstGeom prst="straightConnector1">
              <a:avLst/>
            </a:prstGeom>
            <a:noFill/>
            <a:ln w="9525" cap="flat" cmpd="sng">
              <a:solidFill>
                <a:srgbClr val="A43E27">
                  <a:alpha val="2431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5" name="Google Shape;145;p11"/>
            <p:cNvCxnSpPr/>
            <p:nvPr/>
          </p:nvCxnSpPr>
          <p:spPr>
            <a:xfrm>
              <a:off x="2819" y="6509965"/>
              <a:ext cx="12188952" cy="0"/>
            </a:xfrm>
            <a:prstGeom prst="straightConnector1">
              <a:avLst/>
            </a:prstGeom>
            <a:noFill/>
            <a:ln w="9525" cap="flat" cmpd="sng">
              <a:solidFill>
                <a:srgbClr val="A43E27">
                  <a:alpha val="2431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grpSp>
          <p:nvGrpSpPr>
            <p:cNvPr id="146" name="Google Shape;146;p11"/>
            <p:cNvGrpSpPr/>
            <p:nvPr/>
          </p:nvGrpSpPr>
          <p:grpSpPr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47" name="Google Shape;147;p11"/>
              <p:cNvCxnSpPr/>
              <p:nvPr/>
            </p:nvCxnSpPr>
            <p:spPr>
              <a:xfrm>
                <a:off x="225425" y="0"/>
                <a:ext cx="6815931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A43E27">
                    <a:alpha val="2431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48" name="Google Shape;148;p11"/>
              <p:cNvCxnSpPr/>
              <p:nvPr/>
            </p:nvCxnSpPr>
            <p:spPr>
              <a:xfrm>
                <a:off x="1449154" y="0"/>
                <a:ext cx="6815931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A43E27">
                    <a:alpha val="2431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49" name="Google Shape;149;p11"/>
              <p:cNvCxnSpPr/>
              <p:nvPr/>
            </p:nvCxnSpPr>
            <p:spPr>
              <a:xfrm>
                <a:off x="2665982" y="0"/>
                <a:ext cx="6815931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A43E27">
                    <a:alpha val="2431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0" name="Google Shape;150;p11"/>
              <p:cNvCxnSpPr/>
              <p:nvPr/>
            </p:nvCxnSpPr>
            <p:spPr>
              <a:xfrm>
                <a:off x="3885119" y="0"/>
                <a:ext cx="6815931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A43E27">
                    <a:alpha val="2431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1" name="Google Shape;151;p11"/>
              <p:cNvCxnSpPr/>
              <p:nvPr/>
            </p:nvCxnSpPr>
            <p:spPr>
              <a:xfrm>
                <a:off x="5106502" y="0"/>
                <a:ext cx="6815931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A43E27">
                    <a:alpha val="2431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grpSp>
            <p:nvGrpSpPr>
              <p:cNvPr id="152" name="Google Shape;152;p11"/>
              <p:cNvGrpSpPr/>
              <p:nvPr/>
            </p:nvGrpSpPr>
            <p:grpSpPr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53" name="Google Shape;153;p11"/>
                <p:cNvCxnSpPr/>
                <p:nvPr/>
              </p:nvCxnSpPr>
              <p:spPr>
                <a:xfrm>
                  <a:off x="6327885" y="0"/>
                  <a:ext cx="5864115" cy="58986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A43E27">
                      <a:alpha val="24313"/>
                    </a:srgb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54" name="Google Shape;154;p11"/>
                <p:cNvCxnSpPr/>
                <p:nvPr/>
              </p:nvCxnSpPr>
              <p:spPr>
                <a:xfrm>
                  <a:off x="7549268" y="0"/>
                  <a:ext cx="4642732" cy="4672425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A43E27">
                      <a:alpha val="24313"/>
                    </a:srgb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55" name="Google Shape;155;p11"/>
                <p:cNvCxnSpPr/>
                <p:nvPr/>
              </p:nvCxnSpPr>
              <p:spPr>
                <a:xfrm>
                  <a:off x="8772997" y="0"/>
                  <a:ext cx="3419003" cy="3456749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A43E27">
                      <a:alpha val="24313"/>
                    </a:srgb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56" name="Google Shape;156;p11"/>
                <p:cNvCxnSpPr/>
                <p:nvPr/>
              </p:nvCxnSpPr>
              <p:spPr>
                <a:xfrm>
                  <a:off x="9982200" y="0"/>
                  <a:ext cx="2209800" cy="2226469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A43E27">
                      <a:alpha val="24313"/>
                    </a:srgb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57" name="Google Shape;157;p11"/>
                <p:cNvCxnSpPr/>
                <p:nvPr/>
              </p:nvCxnSpPr>
              <p:spPr>
                <a:xfrm>
                  <a:off x="11199019" y="0"/>
                  <a:ext cx="992981" cy="100250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A43E27">
                      <a:alpha val="24313"/>
                    </a:srgb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158" name="Google Shape;158;p11"/>
              <p:cNvCxnSpPr/>
              <p:nvPr/>
            </p:nvCxnSpPr>
            <p:spPr>
              <a:xfrm rot="10800000">
                <a:off x="-1" y="1012053"/>
                <a:ext cx="5828811" cy="5845945"/>
              </a:xfrm>
              <a:prstGeom prst="straightConnector1">
                <a:avLst/>
              </a:prstGeom>
              <a:noFill/>
              <a:ln w="9525" cap="flat" cmpd="sng">
                <a:solidFill>
                  <a:srgbClr val="A43E27">
                    <a:alpha val="2431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9" name="Google Shape;159;p11"/>
              <p:cNvCxnSpPr/>
              <p:nvPr/>
            </p:nvCxnSpPr>
            <p:spPr>
              <a:xfrm rot="10800000">
                <a:off x="-1" y="2227340"/>
                <a:ext cx="4614781" cy="4630658"/>
              </a:xfrm>
              <a:prstGeom prst="straightConnector1">
                <a:avLst/>
              </a:prstGeom>
              <a:noFill/>
              <a:ln w="9525" cap="flat" cmpd="sng">
                <a:solidFill>
                  <a:srgbClr val="A43E27">
                    <a:alpha val="2431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0" name="Google Shape;160;p11"/>
              <p:cNvCxnSpPr/>
              <p:nvPr/>
            </p:nvCxnSpPr>
            <p:spPr>
              <a:xfrm rot="10800000">
                <a:off x="-1" y="3432149"/>
                <a:ext cx="3398419" cy="3425849"/>
              </a:xfrm>
              <a:prstGeom prst="straightConnector1">
                <a:avLst/>
              </a:prstGeom>
              <a:noFill/>
              <a:ln w="9525" cap="flat" cmpd="sng">
                <a:solidFill>
                  <a:srgbClr val="A43E27">
                    <a:alpha val="2431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1" name="Google Shape;161;p11"/>
              <p:cNvCxnSpPr/>
              <p:nvPr/>
            </p:nvCxnSpPr>
            <p:spPr>
              <a:xfrm rot="10800000">
                <a:off x="-1" y="4651431"/>
                <a:ext cx="2196496" cy="2206567"/>
              </a:xfrm>
              <a:prstGeom prst="straightConnector1">
                <a:avLst/>
              </a:prstGeom>
              <a:noFill/>
              <a:ln w="9525" cap="flat" cmpd="sng">
                <a:solidFill>
                  <a:srgbClr val="A43E27">
                    <a:alpha val="2431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2" name="Google Shape;162;p11"/>
              <p:cNvCxnSpPr/>
              <p:nvPr/>
            </p:nvCxnSpPr>
            <p:spPr>
              <a:xfrm rot="10800000">
                <a:off x="-1" y="5864453"/>
                <a:ext cx="987003" cy="993545"/>
              </a:xfrm>
              <a:prstGeom prst="straightConnector1">
                <a:avLst/>
              </a:prstGeom>
              <a:noFill/>
              <a:ln w="9525" cap="flat" cmpd="sng">
                <a:solidFill>
                  <a:srgbClr val="A43E27">
                    <a:alpha val="2431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163" name="Google Shape;163;p11"/>
            <p:cNvGrpSpPr/>
            <p:nvPr/>
          </p:nvGrpSpPr>
          <p:grpSpPr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64" name="Google Shape;164;p11"/>
              <p:cNvCxnSpPr/>
              <p:nvPr/>
            </p:nvCxnSpPr>
            <p:spPr>
              <a:xfrm>
                <a:off x="225425" y="0"/>
                <a:ext cx="6815931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A43E27">
                    <a:alpha val="2431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5" name="Google Shape;165;p11"/>
              <p:cNvCxnSpPr/>
              <p:nvPr/>
            </p:nvCxnSpPr>
            <p:spPr>
              <a:xfrm>
                <a:off x="1449154" y="0"/>
                <a:ext cx="6815931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A43E27">
                    <a:alpha val="2431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6" name="Google Shape;166;p11"/>
              <p:cNvCxnSpPr/>
              <p:nvPr/>
            </p:nvCxnSpPr>
            <p:spPr>
              <a:xfrm>
                <a:off x="2665982" y="0"/>
                <a:ext cx="6815931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A43E27">
                    <a:alpha val="2431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7" name="Google Shape;167;p11"/>
              <p:cNvCxnSpPr/>
              <p:nvPr/>
            </p:nvCxnSpPr>
            <p:spPr>
              <a:xfrm>
                <a:off x="3885119" y="0"/>
                <a:ext cx="6815931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A43E27">
                    <a:alpha val="2431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8" name="Google Shape;168;p11"/>
              <p:cNvCxnSpPr/>
              <p:nvPr/>
            </p:nvCxnSpPr>
            <p:spPr>
              <a:xfrm>
                <a:off x="5150644" y="0"/>
                <a:ext cx="6815931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A43E27">
                    <a:alpha val="2431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grpSp>
            <p:nvGrpSpPr>
              <p:cNvPr id="169" name="Google Shape;169;p11"/>
              <p:cNvGrpSpPr/>
              <p:nvPr/>
            </p:nvGrpSpPr>
            <p:grpSpPr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70" name="Google Shape;170;p11"/>
                <p:cNvCxnSpPr/>
                <p:nvPr/>
              </p:nvCxnSpPr>
              <p:spPr>
                <a:xfrm>
                  <a:off x="6327885" y="0"/>
                  <a:ext cx="5864115" cy="58986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A43E27">
                      <a:alpha val="24313"/>
                    </a:srgb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71" name="Google Shape;171;p11"/>
                <p:cNvCxnSpPr/>
                <p:nvPr/>
              </p:nvCxnSpPr>
              <p:spPr>
                <a:xfrm>
                  <a:off x="7549268" y="0"/>
                  <a:ext cx="4642732" cy="4672425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A43E27">
                      <a:alpha val="24313"/>
                    </a:srgb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72" name="Google Shape;172;p11"/>
                <p:cNvCxnSpPr/>
                <p:nvPr/>
              </p:nvCxnSpPr>
              <p:spPr>
                <a:xfrm>
                  <a:off x="8772997" y="0"/>
                  <a:ext cx="3419003" cy="3456749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A43E27">
                      <a:alpha val="24313"/>
                    </a:srgb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73" name="Google Shape;173;p11"/>
                <p:cNvCxnSpPr/>
                <p:nvPr/>
              </p:nvCxnSpPr>
              <p:spPr>
                <a:xfrm>
                  <a:off x="9982200" y="0"/>
                  <a:ext cx="2209800" cy="2226469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A43E27">
                      <a:alpha val="24313"/>
                    </a:srgb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74" name="Google Shape;174;p11"/>
                <p:cNvCxnSpPr/>
                <p:nvPr/>
              </p:nvCxnSpPr>
              <p:spPr>
                <a:xfrm>
                  <a:off x="11199019" y="0"/>
                  <a:ext cx="992981" cy="100250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A43E27">
                      <a:alpha val="24313"/>
                    </a:srgb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175" name="Google Shape;175;p11"/>
              <p:cNvCxnSpPr/>
              <p:nvPr/>
            </p:nvCxnSpPr>
            <p:spPr>
              <a:xfrm rot="10800000">
                <a:off x="-1" y="1012053"/>
                <a:ext cx="5828811" cy="5845945"/>
              </a:xfrm>
              <a:prstGeom prst="straightConnector1">
                <a:avLst/>
              </a:prstGeom>
              <a:noFill/>
              <a:ln w="9525" cap="flat" cmpd="sng">
                <a:solidFill>
                  <a:srgbClr val="A43E27">
                    <a:alpha val="2431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6" name="Google Shape;176;p11"/>
              <p:cNvCxnSpPr/>
              <p:nvPr/>
            </p:nvCxnSpPr>
            <p:spPr>
              <a:xfrm rot="10800000">
                <a:off x="-1" y="2227340"/>
                <a:ext cx="4614781" cy="4630658"/>
              </a:xfrm>
              <a:prstGeom prst="straightConnector1">
                <a:avLst/>
              </a:prstGeom>
              <a:noFill/>
              <a:ln w="9525" cap="flat" cmpd="sng">
                <a:solidFill>
                  <a:srgbClr val="A43E27">
                    <a:alpha val="2431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7" name="Google Shape;177;p11"/>
              <p:cNvCxnSpPr/>
              <p:nvPr/>
            </p:nvCxnSpPr>
            <p:spPr>
              <a:xfrm rot="10800000">
                <a:off x="-1" y="3432149"/>
                <a:ext cx="3398419" cy="3425849"/>
              </a:xfrm>
              <a:prstGeom prst="straightConnector1">
                <a:avLst/>
              </a:prstGeom>
              <a:noFill/>
              <a:ln w="9525" cap="flat" cmpd="sng">
                <a:solidFill>
                  <a:srgbClr val="A43E27">
                    <a:alpha val="2431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8" name="Google Shape;178;p11"/>
              <p:cNvCxnSpPr/>
              <p:nvPr/>
            </p:nvCxnSpPr>
            <p:spPr>
              <a:xfrm rot="10800000">
                <a:off x="-1" y="4651431"/>
                <a:ext cx="2196496" cy="2206567"/>
              </a:xfrm>
              <a:prstGeom prst="straightConnector1">
                <a:avLst/>
              </a:prstGeom>
              <a:noFill/>
              <a:ln w="9525" cap="flat" cmpd="sng">
                <a:solidFill>
                  <a:srgbClr val="A43E27">
                    <a:alpha val="2431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9" name="Google Shape;179;p11"/>
              <p:cNvCxnSpPr/>
              <p:nvPr/>
            </p:nvCxnSpPr>
            <p:spPr>
              <a:xfrm rot="10800000">
                <a:off x="-1" y="5864453"/>
                <a:ext cx="987003" cy="993545"/>
              </a:xfrm>
              <a:prstGeom prst="straightConnector1">
                <a:avLst/>
              </a:prstGeom>
              <a:noFill/>
              <a:ln w="9525" cap="flat" cmpd="sng">
                <a:solidFill>
                  <a:srgbClr val="A43E27">
                    <a:alpha val="2431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180" name="Google Shape;180;p11"/>
          <p:cNvSpPr txBox="1">
            <a:spLocks noGrp="1"/>
          </p:cNvSpPr>
          <p:nvPr>
            <p:ph type="title"/>
          </p:nvPr>
        </p:nvSpPr>
        <p:spPr>
          <a:xfrm>
            <a:off x="1295400" y="2541573"/>
            <a:ext cx="96012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cap="none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11"/>
          <p:cNvSpPr txBox="1">
            <a:spLocks noGrp="1"/>
          </p:cNvSpPr>
          <p:nvPr>
            <p:ph type="body" idx="1"/>
          </p:nvPr>
        </p:nvSpPr>
        <p:spPr>
          <a:xfrm>
            <a:off x="1295400" y="5431536"/>
            <a:ext cx="9601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182" name="Google Shape;182;p11"/>
          <p:cNvCxnSpPr/>
          <p:nvPr/>
        </p:nvCxnSpPr>
        <p:spPr>
          <a:xfrm>
            <a:off x="1295400" y="5294175"/>
            <a:ext cx="9601200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ě obsahové části" type="twoObj">
  <p:cSld name="TWO_OBJECTS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2"/>
          <p:cNvSpPr txBox="1"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43E27"/>
              </a:buClr>
              <a:buSzPts val="32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12"/>
          <p:cNvSpPr txBox="1">
            <a:spLocks noGrp="1"/>
          </p:cNvSpPr>
          <p:nvPr>
            <p:ph type="body" idx="1"/>
          </p:nvPr>
        </p:nvSpPr>
        <p:spPr>
          <a:xfrm>
            <a:off x="1295400" y="1981199"/>
            <a:ext cx="4572000" cy="381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▪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▪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▪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7pPr>
            <a:lvl8pPr marL="3657600" lvl="7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86" name="Google Shape;186;p12"/>
          <p:cNvSpPr txBox="1">
            <a:spLocks noGrp="1"/>
          </p:cNvSpPr>
          <p:nvPr>
            <p:ph type="body" idx="2"/>
          </p:nvPr>
        </p:nvSpPr>
        <p:spPr>
          <a:xfrm>
            <a:off x="6324600" y="1981199"/>
            <a:ext cx="4572000" cy="381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▪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▪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▪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7pPr>
            <a:lvl8pPr marL="3657600" lvl="7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87" name="Google Shape;187;p12"/>
          <p:cNvSpPr txBox="1">
            <a:spLocks noGrp="1"/>
          </p:cNvSpPr>
          <p:nvPr>
            <p:ph type="ftr" idx="11"/>
          </p:nvPr>
        </p:nvSpPr>
        <p:spPr>
          <a:xfrm>
            <a:off x="609601" y="6289679"/>
            <a:ext cx="6128030" cy="22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12"/>
          <p:cNvSpPr txBox="1">
            <a:spLocks noGrp="1"/>
          </p:cNvSpPr>
          <p:nvPr>
            <p:ph type="dt" idx="10"/>
          </p:nvPr>
        </p:nvSpPr>
        <p:spPr>
          <a:xfrm>
            <a:off x="9294042" y="6289679"/>
            <a:ext cx="965946" cy="22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12"/>
          <p:cNvSpPr txBox="1">
            <a:spLocks noGrp="1"/>
          </p:cNvSpPr>
          <p:nvPr>
            <p:ph type="sldNum" idx="12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41424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41424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41424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41424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41424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41424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41424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41424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41424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3"/>
          <p:cNvSpPr txBox="1"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43E27"/>
              </a:buClr>
              <a:buSzPts val="32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13"/>
          <p:cNvSpPr txBox="1">
            <a:spLocks noGrp="1"/>
          </p:cNvSpPr>
          <p:nvPr>
            <p:ph type="body" idx="1"/>
          </p:nvPr>
        </p:nvSpPr>
        <p:spPr>
          <a:xfrm>
            <a:off x="1295400" y="1818322"/>
            <a:ext cx="457200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93" name="Google Shape;193;p13"/>
          <p:cNvSpPr txBox="1">
            <a:spLocks noGrp="1"/>
          </p:cNvSpPr>
          <p:nvPr>
            <p:ph type="body" idx="2"/>
          </p:nvPr>
        </p:nvSpPr>
        <p:spPr>
          <a:xfrm>
            <a:off x="1295400" y="2503713"/>
            <a:ext cx="4572000" cy="3287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▪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▪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▪"/>
              <a:defRPr sz="1400"/>
            </a:lvl5pPr>
            <a:lvl6pPr marL="2743200" lvl="5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4" name="Google Shape;194;p13"/>
          <p:cNvSpPr txBox="1">
            <a:spLocks noGrp="1"/>
          </p:cNvSpPr>
          <p:nvPr>
            <p:ph type="body" idx="3"/>
          </p:nvPr>
        </p:nvSpPr>
        <p:spPr>
          <a:xfrm>
            <a:off x="6324600" y="1818322"/>
            <a:ext cx="457200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95" name="Google Shape;195;p13"/>
          <p:cNvSpPr txBox="1">
            <a:spLocks noGrp="1"/>
          </p:cNvSpPr>
          <p:nvPr>
            <p:ph type="body" idx="4"/>
          </p:nvPr>
        </p:nvSpPr>
        <p:spPr>
          <a:xfrm>
            <a:off x="6324600" y="2503713"/>
            <a:ext cx="4572000" cy="3287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▪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▪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▪"/>
              <a:defRPr sz="1400"/>
            </a:lvl5pPr>
            <a:lvl6pPr marL="2743200" lvl="5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6" name="Google Shape;196;p13"/>
          <p:cNvSpPr txBox="1">
            <a:spLocks noGrp="1"/>
          </p:cNvSpPr>
          <p:nvPr>
            <p:ph type="ftr" idx="11"/>
          </p:nvPr>
        </p:nvSpPr>
        <p:spPr>
          <a:xfrm>
            <a:off x="609601" y="6289679"/>
            <a:ext cx="6128030" cy="22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13"/>
          <p:cNvSpPr txBox="1">
            <a:spLocks noGrp="1"/>
          </p:cNvSpPr>
          <p:nvPr>
            <p:ph type="dt" idx="10"/>
          </p:nvPr>
        </p:nvSpPr>
        <p:spPr>
          <a:xfrm>
            <a:off x="9294042" y="6289679"/>
            <a:ext cx="965946" cy="22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13"/>
          <p:cNvSpPr txBox="1">
            <a:spLocks noGrp="1"/>
          </p:cNvSpPr>
          <p:nvPr>
            <p:ph type="sldNum" idx="12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41424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41424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41424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41424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41424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41424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41424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41424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41424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 type="titleOnly">
  <p:cSld name="TITLE_ONLY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4"/>
          <p:cNvSpPr txBox="1"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43E27"/>
              </a:buClr>
              <a:buSzPts val="32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14"/>
          <p:cNvSpPr txBox="1">
            <a:spLocks noGrp="1"/>
          </p:cNvSpPr>
          <p:nvPr>
            <p:ph type="ftr" idx="11"/>
          </p:nvPr>
        </p:nvSpPr>
        <p:spPr>
          <a:xfrm>
            <a:off x="609601" y="6289679"/>
            <a:ext cx="6128030" cy="22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14"/>
          <p:cNvSpPr txBox="1">
            <a:spLocks noGrp="1"/>
          </p:cNvSpPr>
          <p:nvPr>
            <p:ph type="dt" idx="10"/>
          </p:nvPr>
        </p:nvSpPr>
        <p:spPr>
          <a:xfrm>
            <a:off x="9294042" y="6289679"/>
            <a:ext cx="965946" cy="22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14"/>
          <p:cNvSpPr txBox="1">
            <a:spLocks noGrp="1"/>
          </p:cNvSpPr>
          <p:nvPr>
            <p:ph type="sldNum" idx="12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41424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41424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41424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41424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41424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41424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41424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41424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41424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ázdné" type="blank">
  <p:cSld name="BLANK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" name="Google Shape;205;p15"/>
          <p:cNvGrpSpPr/>
          <p:nvPr/>
        </p:nvGrpSpPr>
        <p:grpSpPr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206" name="Google Shape;206;p15"/>
            <p:cNvCxnSpPr/>
            <p:nvPr/>
          </p:nvCxnSpPr>
          <p:spPr>
            <a:xfrm>
              <a:off x="610194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D8D8D8">
                  <a:alpha val="29411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7" name="Google Shape;207;p15"/>
            <p:cNvCxnSpPr/>
            <p:nvPr/>
          </p:nvCxnSpPr>
          <p:spPr>
            <a:xfrm>
              <a:off x="1829332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D8D8D8">
                  <a:alpha val="29411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8" name="Google Shape;208;p15"/>
            <p:cNvCxnSpPr/>
            <p:nvPr/>
          </p:nvCxnSpPr>
          <p:spPr>
            <a:xfrm>
              <a:off x="3048470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D8D8D8">
                  <a:alpha val="29411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9" name="Google Shape;209;p15"/>
            <p:cNvCxnSpPr/>
            <p:nvPr/>
          </p:nvCxnSpPr>
          <p:spPr>
            <a:xfrm>
              <a:off x="4267608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D8D8D8">
                  <a:alpha val="29411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0" name="Google Shape;210;p15"/>
            <p:cNvCxnSpPr/>
            <p:nvPr/>
          </p:nvCxnSpPr>
          <p:spPr>
            <a:xfrm>
              <a:off x="5486746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D8D8D8">
                  <a:alpha val="29411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1" name="Google Shape;211;p15"/>
            <p:cNvCxnSpPr/>
            <p:nvPr/>
          </p:nvCxnSpPr>
          <p:spPr>
            <a:xfrm>
              <a:off x="6705884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D8D8D8">
                  <a:alpha val="29411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2" name="Google Shape;212;p15"/>
            <p:cNvCxnSpPr/>
            <p:nvPr/>
          </p:nvCxnSpPr>
          <p:spPr>
            <a:xfrm>
              <a:off x="7925022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D8D8D8">
                  <a:alpha val="29411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3" name="Google Shape;213;p15"/>
            <p:cNvCxnSpPr/>
            <p:nvPr/>
          </p:nvCxnSpPr>
          <p:spPr>
            <a:xfrm>
              <a:off x="9144160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D8D8D8">
                  <a:alpha val="29411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4" name="Google Shape;214;p15"/>
            <p:cNvCxnSpPr/>
            <p:nvPr/>
          </p:nvCxnSpPr>
          <p:spPr>
            <a:xfrm>
              <a:off x="10363298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D8D8D8">
                  <a:alpha val="29411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5" name="Google Shape;215;p15"/>
            <p:cNvCxnSpPr/>
            <p:nvPr/>
          </p:nvCxnSpPr>
          <p:spPr>
            <a:xfrm>
              <a:off x="11582436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D8D8D8">
                  <a:alpha val="29411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6" name="Google Shape;216;p15"/>
            <p:cNvCxnSpPr/>
            <p:nvPr/>
          </p:nvCxnSpPr>
          <p:spPr>
            <a:xfrm>
              <a:off x="2819" y="386485"/>
              <a:ext cx="12188952" cy="0"/>
            </a:xfrm>
            <a:prstGeom prst="straightConnector1">
              <a:avLst/>
            </a:prstGeom>
            <a:noFill/>
            <a:ln w="9525" cap="flat" cmpd="sng">
              <a:solidFill>
                <a:srgbClr val="D8D8D8">
                  <a:alpha val="29411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7" name="Google Shape;217;p15"/>
            <p:cNvCxnSpPr/>
            <p:nvPr/>
          </p:nvCxnSpPr>
          <p:spPr>
            <a:xfrm>
              <a:off x="2819" y="1611181"/>
              <a:ext cx="12188952" cy="0"/>
            </a:xfrm>
            <a:prstGeom prst="straightConnector1">
              <a:avLst/>
            </a:prstGeom>
            <a:noFill/>
            <a:ln w="9525" cap="flat" cmpd="sng">
              <a:solidFill>
                <a:srgbClr val="D8D8D8">
                  <a:alpha val="29411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8" name="Google Shape;218;p15"/>
            <p:cNvCxnSpPr/>
            <p:nvPr/>
          </p:nvCxnSpPr>
          <p:spPr>
            <a:xfrm>
              <a:off x="2819" y="2835877"/>
              <a:ext cx="12188952" cy="0"/>
            </a:xfrm>
            <a:prstGeom prst="straightConnector1">
              <a:avLst/>
            </a:prstGeom>
            <a:noFill/>
            <a:ln w="9525" cap="flat" cmpd="sng">
              <a:solidFill>
                <a:srgbClr val="D8D8D8">
                  <a:alpha val="29411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9" name="Google Shape;219;p15"/>
            <p:cNvCxnSpPr/>
            <p:nvPr/>
          </p:nvCxnSpPr>
          <p:spPr>
            <a:xfrm>
              <a:off x="2819" y="4060573"/>
              <a:ext cx="12188952" cy="0"/>
            </a:xfrm>
            <a:prstGeom prst="straightConnector1">
              <a:avLst/>
            </a:prstGeom>
            <a:noFill/>
            <a:ln w="9525" cap="flat" cmpd="sng">
              <a:solidFill>
                <a:srgbClr val="D8D8D8">
                  <a:alpha val="29411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0" name="Google Shape;220;p15"/>
            <p:cNvCxnSpPr/>
            <p:nvPr/>
          </p:nvCxnSpPr>
          <p:spPr>
            <a:xfrm>
              <a:off x="2819" y="5285269"/>
              <a:ext cx="12188952" cy="0"/>
            </a:xfrm>
            <a:prstGeom prst="straightConnector1">
              <a:avLst/>
            </a:prstGeom>
            <a:noFill/>
            <a:ln w="9525" cap="flat" cmpd="sng">
              <a:solidFill>
                <a:srgbClr val="D8D8D8">
                  <a:alpha val="29411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1" name="Google Shape;221;p15"/>
            <p:cNvCxnSpPr/>
            <p:nvPr/>
          </p:nvCxnSpPr>
          <p:spPr>
            <a:xfrm>
              <a:off x="2819" y="6509965"/>
              <a:ext cx="12188952" cy="0"/>
            </a:xfrm>
            <a:prstGeom prst="straightConnector1">
              <a:avLst/>
            </a:prstGeom>
            <a:noFill/>
            <a:ln w="9525" cap="flat" cmpd="sng">
              <a:solidFill>
                <a:srgbClr val="D8D8D8">
                  <a:alpha val="29411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grpSp>
          <p:nvGrpSpPr>
            <p:cNvPr id="222" name="Google Shape;222;p15"/>
            <p:cNvGrpSpPr/>
            <p:nvPr/>
          </p:nvGrpSpPr>
          <p:grpSpPr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223" name="Google Shape;223;p15"/>
              <p:cNvCxnSpPr/>
              <p:nvPr/>
            </p:nvCxnSpPr>
            <p:spPr>
              <a:xfrm>
                <a:off x="225425" y="0"/>
                <a:ext cx="6815931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8D8D8">
                    <a:alpha val="29411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24" name="Google Shape;224;p15"/>
              <p:cNvCxnSpPr/>
              <p:nvPr/>
            </p:nvCxnSpPr>
            <p:spPr>
              <a:xfrm>
                <a:off x="1449154" y="0"/>
                <a:ext cx="6815931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8D8D8">
                    <a:alpha val="29411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25" name="Google Shape;225;p15"/>
              <p:cNvCxnSpPr/>
              <p:nvPr/>
            </p:nvCxnSpPr>
            <p:spPr>
              <a:xfrm>
                <a:off x="2665982" y="0"/>
                <a:ext cx="6815931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8D8D8">
                    <a:alpha val="29411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26" name="Google Shape;226;p15"/>
              <p:cNvCxnSpPr/>
              <p:nvPr/>
            </p:nvCxnSpPr>
            <p:spPr>
              <a:xfrm>
                <a:off x="3885119" y="0"/>
                <a:ext cx="6815931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8D8D8">
                    <a:alpha val="29411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27" name="Google Shape;227;p15"/>
              <p:cNvCxnSpPr/>
              <p:nvPr/>
            </p:nvCxnSpPr>
            <p:spPr>
              <a:xfrm>
                <a:off x="5106502" y="0"/>
                <a:ext cx="6815931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8D8D8">
                    <a:alpha val="29411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grpSp>
            <p:nvGrpSpPr>
              <p:cNvPr id="228" name="Google Shape;228;p15"/>
              <p:cNvGrpSpPr/>
              <p:nvPr/>
            </p:nvGrpSpPr>
            <p:grpSpPr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29" name="Google Shape;229;p15"/>
                <p:cNvCxnSpPr/>
                <p:nvPr/>
              </p:nvCxnSpPr>
              <p:spPr>
                <a:xfrm>
                  <a:off x="6327885" y="0"/>
                  <a:ext cx="5864115" cy="58986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D8D8D8">
                      <a:alpha val="29411"/>
                    </a:srgb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30" name="Google Shape;230;p15"/>
                <p:cNvCxnSpPr/>
                <p:nvPr/>
              </p:nvCxnSpPr>
              <p:spPr>
                <a:xfrm>
                  <a:off x="7549268" y="0"/>
                  <a:ext cx="4642732" cy="4672425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D8D8D8">
                      <a:alpha val="29411"/>
                    </a:srgb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31" name="Google Shape;231;p15"/>
                <p:cNvCxnSpPr/>
                <p:nvPr/>
              </p:nvCxnSpPr>
              <p:spPr>
                <a:xfrm>
                  <a:off x="8772997" y="0"/>
                  <a:ext cx="3419003" cy="3456749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D8D8D8">
                      <a:alpha val="29411"/>
                    </a:srgb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32" name="Google Shape;232;p15"/>
                <p:cNvCxnSpPr/>
                <p:nvPr/>
              </p:nvCxnSpPr>
              <p:spPr>
                <a:xfrm>
                  <a:off x="9982200" y="0"/>
                  <a:ext cx="2209800" cy="2226469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D8D8D8">
                      <a:alpha val="29411"/>
                    </a:srgb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33" name="Google Shape;233;p15"/>
                <p:cNvCxnSpPr/>
                <p:nvPr/>
              </p:nvCxnSpPr>
              <p:spPr>
                <a:xfrm>
                  <a:off x="11199019" y="0"/>
                  <a:ext cx="992981" cy="100250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D8D8D8">
                      <a:alpha val="29411"/>
                    </a:srgb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234" name="Google Shape;234;p15"/>
              <p:cNvCxnSpPr/>
              <p:nvPr/>
            </p:nvCxnSpPr>
            <p:spPr>
              <a:xfrm rot="10800000">
                <a:off x="-1" y="1012053"/>
                <a:ext cx="5828811" cy="5845945"/>
              </a:xfrm>
              <a:prstGeom prst="straightConnector1">
                <a:avLst/>
              </a:prstGeom>
              <a:noFill/>
              <a:ln w="9525" cap="flat" cmpd="sng">
                <a:solidFill>
                  <a:srgbClr val="D8D8D8">
                    <a:alpha val="29411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5" name="Google Shape;235;p15"/>
              <p:cNvCxnSpPr/>
              <p:nvPr/>
            </p:nvCxnSpPr>
            <p:spPr>
              <a:xfrm rot="10800000">
                <a:off x="-1" y="2227340"/>
                <a:ext cx="4614781" cy="4630658"/>
              </a:xfrm>
              <a:prstGeom prst="straightConnector1">
                <a:avLst/>
              </a:prstGeom>
              <a:noFill/>
              <a:ln w="9525" cap="flat" cmpd="sng">
                <a:solidFill>
                  <a:srgbClr val="D8D8D8">
                    <a:alpha val="29411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6" name="Google Shape;236;p15"/>
              <p:cNvCxnSpPr/>
              <p:nvPr/>
            </p:nvCxnSpPr>
            <p:spPr>
              <a:xfrm rot="10800000">
                <a:off x="-1" y="3432149"/>
                <a:ext cx="3398419" cy="3425849"/>
              </a:xfrm>
              <a:prstGeom prst="straightConnector1">
                <a:avLst/>
              </a:prstGeom>
              <a:noFill/>
              <a:ln w="9525" cap="flat" cmpd="sng">
                <a:solidFill>
                  <a:srgbClr val="D8D8D8">
                    <a:alpha val="29411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7" name="Google Shape;237;p15"/>
              <p:cNvCxnSpPr/>
              <p:nvPr/>
            </p:nvCxnSpPr>
            <p:spPr>
              <a:xfrm rot="10800000">
                <a:off x="-1" y="4651431"/>
                <a:ext cx="2196496" cy="2206567"/>
              </a:xfrm>
              <a:prstGeom prst="straightConnector1">
                <a:avLst/>
              </a:prstGeom>
              <a:noFill/>
              <a:ln w="9525" cap="flat" cmpd="sng">
                <a:solidFill>
                  <a:srgbClr val="D8D8D8">
                    <a:alpha val="29411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8" name="Google Shape;238;p15"/>
              <p:cNvCxnSpPr/>
              <p:nvPr/>
            </p:nvCxnSpPr>
            <p:spPr>
              <a:xfrm rot="10800000">
                <a:off x="-1" y="5864453"/>
                <a:ext cx="987003" cy="993545"/>
              </a:xfrm>
              <a:prstGeom prst="straightConnector1">
                <a:avLst/>
              </a:prstGeom>
              <a:noFill/>
              <a:ln w="9525" cap="flat" cmpd="sng">
                <a:solidFill>
                  <a:srgbClr val="D8D8D8">
                    <a:alpha val="29411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239" name="Google Shape;239;p15"/>
            <p:cNvGrpSpPr/>
            <p:nvPr/>
          </p:nvGrpSpPr>
          <p:grpSpPr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40" name="Google Shape;240;p15"/>
              <p:cNvCxnSpPr/>
              <p:nvPr/>
            </p:nvCxnSpPr>
            <p:spPr>
              <a:xfrm>
                <a:off x="225425" y="0"/>
                <a:ext cx="6815931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8D8D8">
                    <a:alpha val="29411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1" name="Google Shape;241;p15"/>
              <p:cNvCxnSpPr/>
              <p:nvPr/>
            </p:nvCxnSpPr>
            <p:spPr>
              <a:xfrm>
                <a:off x="1449154" y="0"/>
                <a:ext cx="6815931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8D8D8">
                    <a:alpha val="29411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2" name="Google Shape;242;p15"/>
              <p:cNvCxnSpPr/>
              <p:nvPr/>
            </p:nvCxnSpPr>
            <p:spPr>
              <a:xfrm>
                <a:off x="2665982" y="0"/>
                <a:ext cx="6815931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8D8D8">
                    <a:alpha val="29411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3" name="Google Shape;243;p15"/>
              <p:cNvCxnSpPr/>
              <p:nvPr/>
            </p:nvCxnSpPr>
            <p:spPr>
              <a:xfrm>
                <a:off x="3885119" y="0"/>
                <a:ext cx="6815931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8D8D8">
                    <a:alpha val="29411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4" name="Google Shape;244;p15"/>
              <p:cNvCxnSpPr/>
              <p:nvPr/>
            </p:nvCxnSpPr>
            <p:spPr>
              <a:xfrm>
                <a:off x="5106502" y="0"/>
                <a:ext cx="6815931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8D8D8">
                    <a:alpha val="29411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grpSp>
            <p:nvGrpSpPr>
              <p:cNvPr id="245" name="Google Shape;245;p15"/>
              <p:cNvGrpSpPr/>
              <p:nvPr/>
            </p:nvGrpSpPr>
            <p:grpSpPr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46" name="Google Shape;246;p15"/>
                <p:cNvCxnSpPr/>
                <p:nvPr/>
              </p:nvCxnSpPr>
              <p:spPr>
                <a:xfrm>
                  <a:off x="6327885" y="0"/>
                  <a:ext cx="5864115" cy="58986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D8D8D8">
                      <a:alpha val="29411"/>
                    </a:srgb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47" name="Google Shape;247;p15"/>
                <p:cNvCxnSpPr/>
                <p:nvPr/>
              </p:nvCxnSpPr>
              <p:spPr>
                <a:xfrm>
                  <a:off x="7549268" y="0"/>
                  <a:ext cx="4642732" cy="4672425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D8D8D8">
                      <a:alpha val="29411"/>
                    </a:srgb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48" name="Google Shape;248;p15"/>
                <p:cNvCxnSpPr/>
                <p:nvPr/>
              </p:nvCxnSpPr>
              <p:spPr>
                <a:xfrm>
                  <a:off x="8772997" y="0"/>
                  <a:ext cx="3419003" cy="3456749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D8D8D8">
                      <a:alpha val="29411"/>
                    </a:srgb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49" name="Google Shape;249;p15"/>
                <p:cNvCxnSpPr/>
                <p:nvPr/>
              </p:nvCxnSpPr>
              <p:spPr>
                <a:xfrm>
                  <a:off x="9982200" y="0"/>
                  <a:ext cx="2209800" cy="2226469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D8D8D8">
                      <a:alpha val="29411"/>
                    </a:srgb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50" name="Google Shape;250;p15"/>
                <p:cNvCxnSpPr/>
                <p:nvPr/>
              </p:nvCxnSpPr>
              <p:spPr>
                <a:xfrm>
                  <a:off x="11199019" y="0"/>
                  <a:ext cx="992981" cy="100250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D8D8D8">
                      <a:alpha val="29411"/>
                    </a:srgb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251" name="Google Shape;251;p15"/>
              <p:cNvCxnSpPr/>
              <p:nvPr/>
            </p:nvCxnSpPr>
            <p:spPr>
              <a:xfrm rot="10800000">
                <a:off x="-1" y="1012053"/>
                <a:ext cx="5828811" cy="5845945"/>
              </a:xfrm>
              <a:prstGeom prst="straightConnector1">
                <a:avLst/>
              </a:prstGeom>
              <a:noFill/>
              <a:ln w="9525" cap="flat" cmpd="sng">
                <a:solidFill>
                  <a:srgbClr val="D8D8D8">
                    <a:alpha val="29411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52" name="Google Shape;252;p15"/>
              <p:cNvCxnSpPr/>
              <p:nvPr/>
            </p:nvCxnSpPr>
            <p:spPr>
              <a:xfrm rot="10800000">
                <a:off x="-1" y="2227340"/>
                <a:ext cx="4614781" cy="4630658"/>
              </a:xfrm>
              <a:prstGeom prst="straightConnector1">
                <a:avLst/>
              </a:prstGeom>
              <a:noFill/>
              <a:ln w="9525" cap="flat" cmpd="sng">
                <a:solidFill>
                  <a:srgbClr val="D8D8D8">
                    <a:alpha val="29411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53" name="Google Shape;253;p15"/>
              <p:cNvCxnSpPr/>
              <p:nvPr/>
            </p:nvCxnSpPr>
            <p:spPr>
              <a:xfrm rot="10800000">
                <a:off x="-1" y="3432149"/>
                <a:ext cx="3398419" cy="3425849"/>
              </a:xfrm>
              <a:prstGeom prst="straightConnector1">
                <a:avLst/>
              </a:prstGeom>
              <a:noFill/>
              <a:ln w="9525" cap="flat" cmpd="sng">
                <a:solidFill>
                  <a:srgbClr val="D8D8D8">
                    <a:alpha val="29411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54" name="Google Shape;254;p15"/>
              <p:cNvCxnSpPr/>
              <p:nvPr/>
            </p:nvCxnSpPr>
            <p:spPr>
              <a:xfrm rot="10800000">
                <a:off x="-1" y="4651431"/>
                <a:ext cx="2196496" cy="2206567"/>
              </a:xfrm>
              <a:prstGeom prst="straightConnector1">
                <a:avLst/>
              </a:prstGeom>
              <a:noFill/>
              <a:ln w="9525" cap="flat" cmpd="sng">
                <a:solidFill>
                  <a:srgbClr val="D8D8D8">
                    <a:alpha val="29411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55" name="Google Shape;255;p15"/>
              <p:cNvCxnSpPr/>
              <p:nvPr/>
            </p:nvCxnSpPr>
            <p:spPr>
              <a:xfrm rot="10800000">
                <a:off x="-1" y="5864453"/>
                <a:ext cx="987003" cy="993545"/>
              </a:xfrm>
              <a:prstGeom prst="straightConnector1">
                <a:avLst/>
              </a:prstGeom>
              <a:noFill/>
              <a:ln w="9525" cap="flat" cmpd="sng">
                <a:solidFill>
                  <a:srgbClr val="D8D8D8">
                    <a:alpha val="29411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256" name="Google Shape;256;p15"/>
          <p:cNvSpPr txBox="1">
            <a:spLocks noGrp="1"/>
          </p:cNvSpPr>
          <p:nvPr>
            <p:ph type="ftr" idx="11"/>
          </p:nvPr>
        </p:nvSpPr>
        <p:spPr>
          <a:xfrm>
            <a:off x="609601" y="6289679"/>
            <a:ext cx="6128030" cy="22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15"/>
          <p:cNvSpPr txBox="1">
            <a:spLocks noGrp="1"/>
          </p:cNvSpPr>
          <p:nvPr>
            <p:ph type="dt" idx="10"/>
          </p:nvPr>
        </p:nvSpPr>
        <p:spPr>
          <a:xfrm>
            <a:off x="9294042" y="6289679"/>
            <a:ext cx="965946" cy="22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15"/>
          <p:cNvSpPr txBox="1">
            <a:spLocks noGrp="1"/>
          </p:cNvSpPr>
          <p:nvPr>
            <p:ph type="sldNum" idx="12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41424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41424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41424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41424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41424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41424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41424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41424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41424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bsah s titulkem" type="objTx">
  <p:cSld name="OBJECT_WITH_CAPTION_TEXT">
    <p:bg>
      <p:bgPr>
        <a:gradFill>
          <a:gsLst>
            <a:gs pos="0">
              <a:schemeClr val="accent1"/>
            </a:gs>
            <a:gs pos="100000">
              <a:srgbClr val="AF4329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" name="Google Shape;260;p16"/>
          <p:cNvGrpSpPr/>
          <p:nvPr/>
        </p:nvGrpSpPr>
        <p:grpSpPr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261" name="Google Shape;261;p16"/>
            <p:cNvCxnSpPr/>
            <p:nvPr/>
          </p:nvCxnSpPr>
          <p:spPr>
            <a:xfrm>
              <a:off x="610194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A43E27">
                  <a:alpha val="2431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2" name="Google Shape;262;p16"/>
            <p:cNvCxnSpPr/>
            <p:nvPr/>
          </p:nvCxnSpPr>
          <p:spPr>
            <a:xfrm>
              <a:off x="1829332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A43E27">
                  <a:alpha val="2431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3" name="Google Shape;263;p16"/>
            <p:cNvCxnSpPr/>
            <p:nvPr/>
          </p:nvCxnSpPr>
          <p:spPr>
            <a:xfrm>
              <a:off x="3048470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A43E27">
                  <a:alpha val="2431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4" name="Google Shape;264;p16"/>
            <p:cNvCxnSpPr/>
            <p:nvPr/>
          </p:nvCxnSpPr>
          <p:spPr>
            <a:xfrm>
              <a:off x="4267608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A43E27">
                  <a:alpha val="2431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5" name="Google Shape;265;p16"/>
            <p:cNvCxnSpPr/>
            <p:nvPr/>
          </p:nvCxnSpPr>
          <p:spPr>
            <a:xfrm>
              <a:off x="5486746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A43E27">
                  <a:alpha val="2431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6" name="Google Shape;266;p16"/>
            <p:cNvCxnSpPr/>
            <p:nvPr/>
          </p:nvCxnSpPr>
          <p:spPr>
            <a:xfrm>
              <a:off x="6705884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A43E27">
                  <a:alpha val="2431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7" name="Google Shape;267;p16"/>
            <p:cNvCxnSpPr/>
            <p:nvPr/>
          </p:nvCxnSpPr>
          <p:spPr>
            <a:xfrm>
              <a:off x="7925022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A43E27">
                  <a:alpha val="2431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8" name="Google Shape;268;p16"/>
            <p:cNvCxnSpPr/>
            <p:nvPr/>
          </p:nvCxnSpPr>
          <p:spPr>
            <a:xfrm>
              <a:off x="9144160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A43E27">
                  <a:alpha val="2431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9" name="Google Shape;269;p16"/>
            <p:cNvCxnSpPr/>
            <p:nvPr/>
          </p:nvCxnSpPr>
          <p:spPr>
            <a:xfrm>
              <a:off x="10363298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A43E27">
                  <a:alpha val="2431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0" name="Google Shape;270;p16"/>
            <p:cNvCxnSpPr/>
            <p:nvPr/>
          </p:nvCxnSpPr>
          <p:spPr>
            <a:xfrm>
              <a:off x="11582436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A43E27">
                  <a:alpha val="2431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1" name="Google Shape;271;p16"/>
            <p:cNvCxnSpPr/>
            <p:nvPr/>
          </p:nvCxnSpPr>
          <p:spPr>
            <a:xfrm>
              <a:off x="2819" y="386485"/>
              <a:ext cx="12188952" cy="0"/>
            </a:xfrm>
            <a:prstGeom prst="straightConnector1">
              <a:avLst/>
            </a:prstGeom>
            <a:noFill/>
            <a:ln w="9525" cap="flat" cmpd="sng">
              <a:solidFill>
                <a:srgbClr val="A43E27">
                  <a:alpha val="2431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2" name="Google Shape;272;p16"/>
            <p:cNvCxnSpPr/>
            <p:nvPr/>
          </p:nvCxnSpPr>
          <p:spPr>
            <a:xfrm>
              <a:off x="2819" y="1611181"/>
              <a:ext cx="12188952" cy="0"/>
            </a:xfrm>
            <a:prstGeom prst="straightConnector1">
              <a:avLst/>
            </a:prstGeom>
            <a:noFill/>
            <a:ln w="9525" cap="flat" cmpd="sng">
              <a:solidFill>
                <a:srgbClr val="A43E27">
                  <a:alpha val="2431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3" name="Google Shape;273;p16"/>
            <p:cNvCxnSpPr/>
            <p:nvPr/>
          </p:nvCxnSpPr>
          <p:spPr>
            <a:xfrm>
              <a:off x="2819" y="2835877"/>
              <a:ext cx="12188952" cy="0"/>
            </a:xfrm>
            <a:prstGeom prst="straightConnector1">
              <a:avLst/>
            </a:prstGeom>
            <a:noFill/>
            <a:ln w="9525" cap="flat" cmpd="sng">
              <a:solidFill>
                <a:srgbClr val="A43E27">
                  <a:alpha val="2431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4" name="Google Shape;274;p16"/>
            <p:cNvCxnSpPr/>
            <p:nvPr/>
          </p:nvCxnSpPr>
          <p:spPr>
            <a:xfrm>
              <a:off x="2819" y="4060573"/>
              <a:ext cx="12188952" cy="0"/>
            </a:xfrm>
            <a:prstGeom prst="straightConnector1">
              <a:avLst/>
            </a:prstGeom>
            <a:noFill/>
            <a:ln w="9525" cap="flat" cmpd="sng">
              <a:solidFill>
                <a:srgbClr val="A43E27">
                  <a:alpha val="2431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5" name="Google Shape;275;p16"/>
            <p:cNvCxnSpPr/>
            <p:nvPr/>
          </p:nvCxnSpPr>
          <p:spPr>
            <a:xfrm>
              <a:off x="2819" y="5285269"/>
              <a:ext cx="12188952" cy="0"/>
            </a:xfrm>
            <a:prstGeom prst="straightConnector1">
              <a:avLst/>
            </a:prstGeom>
            <a:noFill/>
            <a:ln w="9525" cap="flat" cmpd="sng">
              <a:solidFill>
                <a:srgbClr val="A43E27">
                  <a:alpha val="2431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6" name="Google Shape;276;p16"/>
            <p:cNvCxnSpPr/>
            <p:nvPr/>
          </p:nvCxnSpPr>
          <p:spPr>
            <a:xfrm>
              <a:off x="2819" y="6509965"/>
              <a:ext cx="12188952" cy="0"/>
            </a:xfrm>
            <a:prstGeom prst="straightConnector1">
              <a:avLst/>
            </a:prstGeom>
            <a:noFill/>
            <a:ln w="9525" cap="flat" cmpd="sng">
              <a:solidFill>
                <a:srgbClr val="A43E27">
                  <a:alpha val="2431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grpSp>
          <p:nvGrpSpPr>
            <p:cNvPr id="277" name="Google Shape;277;p16"/>
            <p:cNvGrpSpPr/>
            <p:nvPr/>
          </p:nvGrpSpPr>
          <p:grpSpPr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278" name="Google Shape;278;p16"/>
              <p:cNvCxnSpPr/>
              <p:nvPr/>
            </p:nvCxnSpPr>
            <p:spPr>
              <a:xfrm>
                <a:off x="225425" y="0"/>
                <a:ext cx="6815931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A43E27">
                    <a:alpha val="2431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9" name="Google Shape;279;p16"/>
              <p:cNvCxnSpPr/>
              <p:nvPr/>
            </p:nvCxnSpPr>
            <p:spPr>
              <a:xfrm>
                <a:off x="1449154" y="0"/>
                <a:ext cx="6815931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A43E27">
                    <a:alpha val="2431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80" name="Google Shape;280;p16"/>
              <p:cNvCxnSpPr/>
              <p:nvPr/>
            </p:nvCxnSpPr>
            <p:spPr>
              <a:xfrm>
                <a:off x="2665982" y="0"/>
                <a:ext cx="6815931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A43E27">
                    <a:alpha val="2431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81" name="Google Shape;281;p16"/>
              <p:cNvCxnSpPr/>
              <p:nvPr/>
            </p:nvCxnSpPr>
            <p:spPr>
              <a:xfrm>
                <a:off x="3885119" y="0"/>
                <a:ext cx="6815931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A43E27">
                    <a:alpha val="2431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82" name="Google Shape;282;p16"/>
              <p:cNvCxnSpPr/>
              <p:nvPr/>
            </p:nvCxnSpPr>
            <p:spPr>
              <a:xfrm>
                <a:off x="5106502" y="0"/>
                <a:ext cx="6815931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A43E27">
                    <a:alpha val="2431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grpSp>
            <p:nvGrpSpPr>
              <p:cNvPr id="283" name="Google Shape;283;p16"/>
              <p:cNvGrpSpPr/>
              <p:nvPr/>
            </p:nvGrpSpPr>
            <p:grpSpPr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84" name="Google Shape;284;p16"/>
                <p:cNvCxnSpPr/>
                <p:nvPr/>
              </p:nvCxnSpPr>
              <p:spPr>
                <a:xfrm>
                  <a:off x="6327885" y="0"/>
                  <a:ext cx="5864115" cy="58986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A43E27">
                      <a:alpha val="24313"/>
                    </a:srgb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85" name="Google Shape;285;p16"/>
                <p:cNvCxnSpPr/>
                <p:nvPr/>
              </p:nvCxnSpPr>
              <p:spPr>
                <a:xfrm>
                  <a:off x="7549268" y="0"/>
                  <a:ext cx="4642732" cy="4672425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A43E27">
                      <a:alpha val="24313"/>
                    </a:srgb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86" name="Google Shape;286;p16"/>
                <p:cNvCxnSpPr/>
                <p:nvPr/>
              </p:nvCxnSpPr>
              <p:spPr>
                <a:xfrm>
                  <a:off x="8772997" y="0"/>
                  <a:ext cx="3419003" cy="3456749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A43E27">
                      <a:alpha val="24313"/>
                    </a:srgb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87" name="Google Shape;287;p16"/>
                <p:cNvCxnSpPr/>
                <p:nvPr/>
              </p:nvCxnSpPr>
              <p:spPr>
                <a:xfrm>
                  <a:off x="9982200" y="0"/>
                  <a:ext cx="2209800" cy="2226469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A43E27">
                      <a:alpha val="24313"/>
                    </a:srgb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88" name="Google Shape;288;p16"/>
                <p:cNvCxnSpPr/>
                <p:nvPr/>
              </p:nvCxnSpPr>
              <p:spPr>
                <a:xfrm>
                  <a:off x="11199019" y="0"/>
                  <a:ext cx="992981" cy="100250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A43E27">
                      <a:alpha val="24313"/>
                    </a:srgb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289" name="Google Shape;289;p16"/>
              <p:cNvCxnSpPr/>
              <p:nvPr/>
            </p:nvCxnSpPr>
            <p:spPr>
              <a:xfrm rot="10800000">
                <a:off x="-1" y="1012053"/>
                <a:ext cx="5828811" cy="5845945"/>
              </a:xfrm>
              <a:prstGeom prst="straightConnector1">
                <a:avLst/>
              </a:prstGeom>
              <a:noFill/>
              <a:ln w="9525" cap="flat" cmpd="sng">
                <a:solidFill>
                  <a:srgbClr val="A43E27">
                    <a:alpha val="2431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0" name="Google Shape;290;p16"/>
              <p:cNvCxnSpPr/>
              <p:nvPr/>
            </p:nvCxnSpPr>
            <p:spPr>
              <a:xfrm rot="10800000">
                <a:off x="-1" y="2227340"/>
                <a:ext cx="4614781" cy="4630658"/>
              </a:xfrm>
              <a:prstGeom prst="straightConnector1">
                <a:avLst/>
              </a:prstGeom>
              <a:noFill/>
              <a:ln w="9525" cap="flat" cmpd="sng">
                <a:solidFill>
                  <a:srgbClr val="A43E27">
                    <a:alpha val="2431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1" name="Google Shape;291;p16"/>
              <p:cNvCxnSpPr/>
              <p:nvPr/>
            </p:nvCxnSpPr>
            <p:spPr>
              <a:xfrm rot="10800000">
                <a:off x="-1" y="3432149"/>
                <a:ext cx="3398419" cy="3425849"/>
              </a:xfrm>
              <a:prstGeom prst="straightConnector1">
                <a:avLst/>
              </a:prstGeom>
              <a:noFill/>
              <a:ln w="9525" cap="flat" cmpd="sng">
                <a:solidFill>
                  <a:srgbClr val="A43E27">
                    <a:alpha val="2431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2" name="Google Shape;292;p16"/>
              <p:cNvCxnSpPr/>
              <p:nvPr/>
            </p:nvCxnSpPr>
            <p:spPr>
              <a:xfrm rot="10800000">
                <a:off x="-1" y="4651431"/>
                <a:ext cx="2196496" cy="2206567"/>
              </a:xfrm>
              <a:prstGeom prst="straightConnector1">
                <a:avLst/>
              </a:prstGeom>
              <a:noFill/>
              <a:ln w="9525" cap="flat" cmpd="sng">
                <a:solidFill>
                  <a:srgbClr val="A43E27">
                    <a:alpha val="2431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3" name="Google Shape;293;p16"/>
              <p:cNvCxnSpPr/>
              <p:nvPr/>
            </p:nvCxnSpPr>
            <p:spPr>
              <a:xfrm rot="10800000">
                <a:off x="-1" y="5864453"/>
                <a:ext cx="987003" cy="993545"/>
              </a:xfrm>
              <a:prstGeom prst="straightConnector1">
                <a:avLst/>
              </a:prstGeom>
              <a:noFill/>
              <a:ln w="9525" cap="flat" cmpd="sng">
                <a:solidFill>
                  <a:srgbClr val="A43E27">
                    <a:alpha val="2431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294" name="Google Shape;294;p16"/>
            <p:cNvGrpSpPr/>
            <p:nvPr/>
          </p:nvGrpSpPr>
          <p:grpSpPr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95" name="Google Shape;295;p16"/>
              <p:cNvCxnSpPr/>
              <p:nvPr/>
            </p:nvCxnSpPr>
            <p:spPr>
              <a:xfrm>
                <a:off x="225425" y="0"/>
                <a:ext cx="6815931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A43E27">
                    <a:alpha val="2431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6" name="Google Shape;296;p16"/>
              <p:cNvCxnSpPr/>
              <p:nvPr/>
            </p:nvCxnSpPr>
            <p:spPr>
              <a:xfrm>
                <a:off x="1449154" y="0"/>
                <a:ext cx="6815931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A43E27">
                    <a:alpha val="2431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7" name="Google Shape;297;p16"/>
              <p:cNvCxnSpPr/>
              <p:nvPr/>
            </p:nvCxnSpPr>
            <p:spPr>
              <a:xfrm>
                <a:off x="2665982" y="0"/>
                <a:ext cx="6815931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A43E27">
                    <a:alpha val="2431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8" name="Google Shape;298;p16"/>
              <p:cNvCxnSpPr/>
              <p:nvPr/>
            </p:nvCxnSpPr>
            <p:spPr>
              <a:xfrm>
                <a:off x="3885119" y="0"/>
                <a:ext cx="6815931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A43E27">
                    <a:alpha val="2431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9" name="Google Shape;299;p16"/>
              <p:cNvCxnSpPr/>
              <p:nvPr/>
            </p:nvCxnSpPr>
            <p:spPr>
              <a:xfrm>
                <a:off x="5150644" y="0"/>
                <a:ext cx="6815931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A43E27">
                    <a:alpha val="2431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grpSp>
            <p:nvGrpSpPr>
              <p:cNvPr id="300" name="Google Shape;300;p16"/>
              <p:cNvGrpSpPr/>
              <p:nvPr/>
            </p:nvGrpSpPr>
            <p:grpSpPr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01" name="Google Shape;301;p16"/>
                <p:cNvCxnSpPr/>
                <p:nvPr/>
              </p:nvCxnSpPr>
              <p:spPr>
                <a:xfrm>
                  <a:off x="6327885" y="0"/>
                  <a:ext cx="5864115" cy="58986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A43E27">
                      <a:alpha val="24313"/>
                    </a:srgb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02" name="Google Shape;302;p16"/>
                <p:cNvCxnSpPr/>
                <p:nvPr/>
              </p:nvCxnSpPr>
              <p:spPr>
                <a:xfrm>
                  <a:off x="7549268" y="0"/>
                  <a:ext cx="4642732" cy="4672425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A43E27">
                      <a:alpha val="24313"/>
                    </a:srgb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03" name="Google Shape;303;p16"/>
                <p:cNvCxnSpPr/>
                <p:nvPr/>
              </p:nvCxnSpPr>
              <p:spPr>
                <a:xfrm>
                  <a:off x="8772997" y="0"/>
                  <a:ext cx="3419003" cy="3456749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A43E27">
                      <a:alpha val="24313"/>
                    </a:srgb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04" name="Google Shape;304;p16"/>
                <p:cNvCxnSpPr/>
                <p:nvPr/>
              </p:nvCxnSpPr>
              <p:spPr>
                <a:xfrm>
                  <a:off x="9982200" y="0"/>
                  <a:ext cx="2209800" cy="2226469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A43E27">
                      <a:alpha val="24313"/>
                    </a:srgb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05" name="Google Shape;305;p16"/>
                <p:cNvCxnSpPr/>
                <p:nvPr/>
              </p:nvCxnSpPr>
              <p:spPr>
                <a:xfrm>
                  <a:off x="11199019" y="0"/>
                  <a:ext cx="992981" cy="100250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A43E27">
                      <a:alpha val="24313"/>
                    </a:srgb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306" name="Google Shape;306;p16"/>
              <p:cNvCxnSpPr/>
              <p:nvPr/>
            </p:nvCxnSpPr>
            <p:spPr>
              <a:xfrm rot="10800000">
                <a:off x="-1" y="1012053"/>
                <a:ext cx="5828811" cy="5845945"/>
              </a:xfrm>
              <a:prstGeom prst="straightConnector1">
                <a:avLst/>
              </a:prstGeom>
              <a:noFill/>
              <a:ln w="9525" cap="flat" cmpd="sng">
                <a:solidFill>
                  <a:srgbClr val="A43E27">
                    <a:alpha val="2431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7" name="Google Shape;307;p16"/>
              <p:cNvCxnSpPr/>
              <p:nvPr/>
            </p:nvCxnSpPr>
            <p:spPr>
              <a:xfrm rot="10800000">
                <a:off x="-1" y="2227340"/>
                <a:ext cx="4614781" cy="4630658"/>
              </a:xfrm>
              <a:prstGeom prst="straightConnector1">
                <a:avLst/>
              </a:prstGeom>
              <a:noFill/>
              <a:ln w="9525" cap="flat" cmpd="sng">
                <a:solidFill>
                  <a:srgbClr val="A43E27">
                    <a:alpha val="2431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8" name="Google Shape;308;p16"/>
              <p:cNvCxnSpPr/>
              <p:nvPr/>
            </p:nvCxnSpPr>
            <p:spPr>
              <a:xfrm rot="10800000">
                <a:off x="-1" y="3432149"/>
                <a:ext cx="3398419" cy="3425849"/>
              </a:xfrm>
              <a:prstGeom prst="straightConnector1">
                <a:avLst/>
              </a:prstGeom>
              <a:noFill/>
              <a:ln w="9525" cap="flat" cmpd="sng">
                <a:solidFill>
                  <a:srgbClr val="A43E27">
                    <a:alpha val="2431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9" name="Google Shape;309;p16"/>
              <p:cNvCxnSpPr/>
              <p:nvPr/>
            </p:nvCxnSpPr>
            <p:spPr>
              <a:xfrm rot="10800000">
                <a:off x="-1" y="4651431"/>
                <a:ext cx="2196496" cy="2206567"/>
              </a:xfrm>
              <a:prstGeom prst="straightConnector1">
                <a:avLst/>
              </a:prstGeom>
              <a:noFill/>
              <a:ln w="9525" cap="flat" cmpd="sng">
                <a:solidFill>
                  <a:srgbClr val="A43E27">
                    <a:alpha val="2431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10" name="Google Shape;310;p16"/>
              <p:cNvCxnSpPr/>
              <p:nvPr/>
            </p:nvCxnSpPr>
            <p:spPr>
              <a:xfrm rot="10800000">
                <a:off x="-1" y="5864453"/>
                <a:ext cx="987003" cy="993545"/>
              </a:xfrm>
              <a:prstGeom prst="straightConnector1">
                <a:avLst/>
              </a:prstGeom>
              <a:noFill/>
              <a:ln w="9525" cap="flat" cmpd="sng">
                <a:solidFill>
                  <a:srgbClr val="A43E27">
                    <a:alpha val="2431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311" name="Google Shape;311;p16"/>
          <p:cNvSpPr/>
          <p:nvPr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69000">
                <a:schemeClr val="lt1"/>
              </a:gs>
              <a:gs pos="100000">
                <a:srgbClr val="F2F2F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16"/>
          <p:cNvSpPr txBox="1">
            <a:spLocks noGrp="1"/>
          </p:cNvSpPr>
          <p:nvPr>
            <p:ph type="title"/>
          </p:nvPr>
        </p:nvSpPr>
        <p:spPr>
          <a:xfrm>
            <a:off x="7913152" y="571500"/>
            <a:ext cx="3657600" cy="21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16"/>
          <p:cNvSpPr txBox="1">
            <a:spLocks noGrp="1"/>
          </p:cNvSpPr>
          <p:nvPr>
            <p:ph type="body" idx="1"/>
          </p:nvPr>
        </p:nvSpPr>
        <p:spPr>
          <a:xfrm>
            <a:off x="543197" y="571500"/>
            <a:ext cx="6217920" cy="57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▪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▪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▪"/>
              <a:defRPr sz="1400"/>
            </a:lvl5pPr>
            <a:lvl6pPr marL="2743200" lvl="5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14" name="Google Shape;314;p16"/>
          <p:cNvSpPr txBox="1">
            <a:spLocks noGrp="1"/>
          </p:cNvSpPr>
          <p:nvPr>
            <p:ph type="body" idx="2"/>
          </p:nvPr>
        </p:nvSpPr>
        <p:spPr>
          <a:xfrm>
            <a:off x="7913152" y="2995012"/>
            <a:ext cx="3657600" cy="2285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cxnSp>
        <p:nvCxnSpPr>
          <p:cNvPr id="315" name="Google Shape;315;p16"/>
          <p:cNvCxnSpPr/>
          <p:nvPr/>
        </p:nvCxnSpPr>
        <p:spPr>
          <a:xfrm>
            <a:off x="7923089" y="2895600"/>
            <a:ext cx="3659311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6" name="Google Shape;316;p16"/>
          <p:cNvSpPr txBox="1">
            <a:spLocks noGrp="1"/>
          </p:cNvSpPr>
          <p:nvPr>
            <p:ph type="ftr" idx="11"/>
          </p:nvPr>
        </p:nvSpPr>
        <p:spPr>
          <a:xfrm>
            <a:off x="609601" y="6289679"/>
            <a:ext cx="6128030" cy="22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16"/>
          <p:cNvSpPr txBox="1">
            <a:spLocks noGrp="1"/>
          </p:cNvSpPr>
          <p:nvPr>
            <p:ph type="dt" idx="10"/>
          </p:nvPr>
        </p:nvSpPr>
        <p:spPr>
          <a:xfrm>
            <a:off x="9294042" y="6289679"/>
            <a:ext cx="965946" cy="22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6"/>
          <p:cNvSpPr txBox="1">
            <a:spLocks noGrp="1"/>
          </p:cNvSpPr>
          <p:nvPr>
            <p:ph type="sldNum" idx="12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brázek s titulkem" type="picTx">
  <p:cSld name="PICTURE_WITH_CAPTION_TEXT">
    <p:bg>
      <p:bgPr>
        <a:gradFill>
          <a:gsLst>
            <a:gs pos="0">
              <a:schemeClr val="accent1"/>
            </a:gs>
            <a:gs pos="100000">
              <a:srgbClr val="AF4329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17"/>
          <p:cNvGrpSpPr/>
          <p:nvPr/>
        </p:nvGrpSpPr>
        <p:grpSpPr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321" name="Google Shape;321;p17"/>
            <p:cNvCxnSpPr/>
            <p:nvPr/>
          </p:nvCxnSpPr>
          <p:spPr>
            <a:xfrm>
              <a:off x="610194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A43E27">
                  <a:alpha val="2431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2" name="Google Shape;322;p17"/>
            <p:cNvCxnSpPr/>
            <p:nvPr/>
          </p:nvCxnSpPr>
          <p:spPr>
            <a:xfrm>
              <a:off x="1829332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A43E27">
                  <a:alpha val="2431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3" name="Google Shape;323;p17"/>
            <p:cNvCxnSpPr/>
            <p:nvPr/>
          </p:nvCxnSpPr>
          <p:spPr>
            <a:xfrm>
              <a:off x="3048470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A43E27">
                  <a:alpha val="2431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4" name="Google Shape;324;p17"/>
            <p:cNvCxnSpPr/>
            <p:nvPr/>
          </p:nvCxnSpPr>
          <p:spPr>
            <a:xfrm>
              <a:off x="4267608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A43E27">
                  <a:alpha val="2431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5" name="Google Shape;325;p17"/>
            <p:cNvCxnSpPr/>
            <p:nvPr/>
          </p:nvCxnSpPr>
          <p:spPr>
            <a:xfrm>
              <a:off x="5486746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A43E27">
                  <a:alpha val="2431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6" name="Google Shape;326;p17"/>
            <p:cNvCxnSpPr/>
            <p:nvPr/>
          </p:nvCxnSpPr>
          <p:spPr>
            <a:xfrm>
              <a:off x="6705884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A43E27">
                  <a:alpha val="2431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7" name="Google Shape;327;p17"/>
            <p:cNvCxnSpPr/>
            <p:nvPr/>
          </p:nvCxnSpPr>
          <p:spPr>
            <a:xfrm>
              <a:off x="7925022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A43E27">
                  <a:alpha val="2431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8" name="Google Shape;328;p17"/>
            <p:cNvCxnSpPr/>
            <p:nvPr/>
          </p:nvCxnSpPr>
          <p:spPr>
            <a:xfrm>
              <a:off x="9144160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A43E27">
                  <a:alpha val="2431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9" name="Google Shape;329;p17"/>
            <p:cNvCxnSpPr/>
            <p:nvPr/>
          </p:nvCxnSpPr>
          <p:spPr>
            <a:xfrm>
              <a:off x="10363298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A43E27">
                  <a:alpha val="2431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0" name="Google Shape;330;p17"/>
            <p:cNvCxnSpPr/>
            <p:nvPr/>
          </p:nvCxnSpPr>
          <p:spPr>
            <a:xfrm>
              <a:off x="11582436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A43E27">
                  <a:alpha val="2431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1" name="Google Shape;331;p17"/>
            <p:cNvCxnSpPr/>
            <p:nvPr/>
          </p:nvCxnSpPr>
          <p:spPr>
            <a:xfrm>
              <a:off x="2819" y="386485"/>
              <a:ext cx="12188952" cy="0"/>
            </a:xfrm>
            <a:prstGeom prst="straightConnector1">
              <a:avLst/>
            </a:prstGeom>
            <a:noFill/>
            <a:ln w="9525" cap="flat" cmpd="sng">
              <a:solidFill>
                <a:srgbClr val="A43E27">
                  <a:alpha val="2431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2" name="Google Shape;332;p17"/>
            <p:cNvCxnSpPr/>
            <p:nvPr/>
          </p:nvCxnSpPr>
          <p:spPr>
            <a:xfrm>
              <a:off x="2819" y="1611181"/>
              <a:ext cx="12188952" cy="0"/>
            </a:xfrm>
            <a:prstGeom prst="straightConnector1">
              <a:avLst/>
            </a:prstGeom>
            <a:noFill/>
            <a:ln w="9525" cap="flat" cmpd="sng">
              <a:solidFill>
                <a:srgbClr val="A43E27">
                  <a:alpha val="2431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3" name="Google Shape;333;p17"/>
            <p:cNvCxnSpPr/>
            <p:nvPr/>
          </p:nvCxnSpPr>
          <p:spPr>
            <a:xfrm>
              <a:off x="2819" y="2835877"/>
              <a:ext cx="12188952" cy="0"/>
            </a:xfrm>
            <a:prstGeom prst="straightConnector1">
              <a:avLst/>
            </a:prstGeom>
            <a:noFill/>
            <a:ln w="9525" cap="flat" cmpd="sng">
              <a:solidFill>
                <a:srgbClr val="A43E27">
                  <a:alpha val="2431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4" name="Google Shape;334;p17"/>
            <p:cNvCxnSpPr/>
            <p:nvPr/>
          </p:nvCxnSpPr>
          <p:spPr>
            <a:xfrm>
              <a:off x="2819" y="4060573"/>
              <a:ext cx="12188952" cy="0"/>
            </a:xfrm>
            <a:prstGeom prst="straightConnector1">
              <a:avLst/>
            </a:prstGeom>
            <a:noFill/>
            <a:ln w="9525" cap="flat" cmpd="sng">
              <a:solidFill>
                <a:srgbClr val="A43E27">
                  <a:alpha val="2431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5" name="Google Shape;335;p17"/>
            <p:cNvCxnSpPr/>
            <p:nvPr/>
          </p:nvCxnSpPr>
          <p:spPr>
            <a:xfrm>
              <a:off x="2819" y="5285269"/>
              <a:ext cx="12188952" cy="0"/>
            </a:xfrm>
            <a:prstGeom prst="straightConnector1">
              <a:avLst/>
            </a:prstGeom>
            <a:noFill/>
            <a:ln w="9525" cap="flat" cmpd="sng">
              <a:solidFill>
                <a:srgbClr val="A43E27">
                  <a:alpha val="2431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6" name="Google Shape;336;p17"/>
            <p:cNvCxnSpPr/>
            <p:nvPr/>
          </p:nvCxnSpPr>
          <p:spPr>
            <a:xfrm>
              <a:off x="2819" y="6509965"/>
              <a:ext cx="12188952" cy="0"/>
            </a:xfrm>
            <a:prstGeom prst="straightConnector1">
              <a:avLst/>
            </a:prstGeom>
            <a:noFill/>
            <a:ln w="9525" cap="flat" cmpd="sng">
              <a:solidFill>
                <a:srgbClr val="A43E27">
                  <a:alpha val="2431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grpSp>
          <p:nvGrpSpPr>
            <p:cNvPr id="337" name="Google Shape;337;p17"/>
            <p:cNvGrpSpPr/>
            <p:nvPr/>
          </p:nvGrpSpPr>
          <p:grpSpPr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338" name="Google Shape;338;p17"/>
              <p:cNvCxnSpPr/>
              <p:nvPr/>
            </p:nvCxnSpPr>
            <p:spPr>
              <a:xfrm>
                <a:off x="225425" y="0"/>
                <a:ext cx="6815931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A43E27">
                    <a:alpha val="2431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39" name="Google Shape;339;p17"/>
              <p:cNvCxnSpPr/>
              <p:nvPr/>
            </p:nvCxnSpPr>
            <p:spPr>
              <a:xfrm>
                <a:off x="1449154" y="0"/>
                <a:ext cx="6815931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A43E27">
                    <a:alpha val="2431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40" name="Google Shape;340;p17"/>
              <p:cNvCxnSpPr/>
              <p:nvPr/>
            </p:nvCxnSpPr>
            <p:spPr>
              <a:xfrm>
                <a:off x="2665982" y="0"/>
                <a:ext cx="6815931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A43E27">
                    <a:alpha val="2431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41" name="Google Shape;341;p17"/>
              <p:cNvCxnSpPr/>
              <p:nvPr/>
            </p:nvCxnSpPr>
            <p:spPr>
              <a:xfrm>
                <a:off x="3885119" y="0"/>
                <a:ext cx="6815931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A43E27">
                    <a:alpha val="2431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42" name="Google Shape;342;p17"/>
              <p:cNvCxnSpPr/>
              <p:nvPr/>
            </p:nvCxnSpPr>
            <p:spPr>
              <a:xfrm>
                <a:off x="5106502" y="0"/>
                <a:ext cx="6815931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A43E27">
                    <a:alpha val="2431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grpSp>
            <p:nvGrpSpPr>
              <p:cNvPr id="343" name="Google Shape;343;p17"/>
              <p:cNvGrpSpPr/>
              <p:nvPr/>
            </p:nvGrpSpPr>
            <p:grpSpPr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44" name="Google Shape;344;p17"/>
                <p:cNvCxnSpPr/>
                <p:nvPr/>
              </p:nvCxnSpPr>
              <p:spPr>
                <a:xfrm>
                  <a:off x="6327885" y="0"/>
                  <a:ext cx="5864115" cy="58986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A43E27">
                      <a:alpha val="24313"/>
                    </a:srgb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45" name="Google Shape;345;p17"/>
                <p:cNvCxnSpPr/>
                <p:nvPr/>
              </p:nvCxnSpPr>
              <p:spPr>
                <a:xfrm>
                  <a:off x="7549268" y="0"/>
                  <a:ext cx="4642732" cy="4672425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A43E27">
                      <a:alpha val="24313"/>
                    </a:srgb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46" name="Google Shape;346;p17"/>
                <p:cNvCxnSpPr/>
                <p:nvPr/>
              </p:nvCxnSpPr>
              <p:spPr>
                <a:xfrm>
                  <a:off x="8772997" y="0"/>
                  <a:ext cx="3419003" cy="3456749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A43E27">
                      <a:alpha val="24313"/>
                    </a:srgb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47" name="Google Shape;347;p17"/>
                <p:cNvCxnSpPr/>
                <p:nvPr/>
              </p:nvCxnSpPr>
              <p:spPr>
                <a:xfrm>
                  <a:off x="9982200" y="0"/>
                  <a:ext cx="2209800" cy="2226469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A43E27">
                      <a:alpha val="24313"/>
                    </a:srgb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48" name="Google Shape;348;p17"/>
                <p:cNvCxnSpPr/>
                <p:nvPr/>
              </p:nvCxnSpPr>
              <p:spPr>
                <a:xfrm>
                  <a:off x="11199019" y="0"/>
                  <a:ext cx="992981" cy="100250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A43E27">
                      <a:alpha val="24313"/>
                    </a:srgb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349" name="Google Shape;349;p17"/>
              <p:cNvCxnSpPr/>
              <p:nvPr/>
            </p:nvCxnSpPr>
            <p:spPr>
              <a:xfrm rot="10800000">
                <a:off x="-1" y="1012053"/>
                <a:ext cx="5828811" cy="5845945"/>
              </a:xfrm>
              <a:prstGeom prst="straightConnector1">
                <a:avLst/>
              </a:prstGeom>
              <a:noFill/>
              <a:ln w="9525" cap="flat" cmpd="sng">
                <a:solidFill>
                  <a:srgbClr val="A43E27">
                    <a:alpha val="2431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50" name="Google Shape;350;p17"/>
              <p:cNvCxnSpPr/>
              <p:nvPr/>
            </p:nvCxnSpPr>
            <p:spPr>
              <a:xfrm rot="10800000">
                <a:off x="-1" y="2227340"/>
                <a:ext cx="4614781" cy="4630658"/>
              </a:xfrm>
              <a:prstGeom prst="straightConnector1">
                <a:avLst/>
              </a:prstGeom>
              <a:noFill/>
              <a:ln w="9525" cap="flat" cmpd="sng">
                <a:solidFill>
                  <a:srgbClr val="A43E27">
                    <a:alpha val="2431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51" name="Google Shape;351;p17"/>
              <p:cNvCxnSpPr/>
              <p:nvPr/>
            </p:nvCxnSpPr>
            <p:spPr>
              <a:xfrm rot="10800000">
                <a:off x="-1" y="3432149"/>
                <a:ext cx="3398419" cy="3425849"/>
              </a:xfrm>
              <a:prstGeom prst="straightConnector1">
                <a:avLst/>
              </a:prstGeom>
              <a:noFill/>
              <a:ln w="9525" cap="flat" cmpd="sng">
                <a:solidFill>
                  <a:srgbClr val="A43E27">
                    <a:alpha val="2431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52" name="Google Shape;352;p17"/>
              <p:cNvCxnSpPr/>
              <p:nvPr/>
            </p:nvCxnSpPr>
            <p:spPr>
              <a:xfrm rot="10800000">
                <a:off x="-1" y="4651431"/>
                <a:ext cx="2196496" cy="2206567"/>
              </a:xfrm>
              <a:prstGeom prst="straightConnector1">
                <a:avLst/>
              </a:prstGeom>
              <a:noFill/>
              <a:ln w="9525" cap="flat" cmpd="sng">
                <a:solidFill>
                  <a:srgbClr val="A43E27">
                    <a:alpha val="2431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53" name="Google Shape;353;p17"/>
              <p:cNvCxnSpPr/>
              <p:nvPr/>
            </p:nvCxnSpPr>
            <p:spPr>
              <a:xfrm rot="10800000">
                <a:off x="-1" y="5864453"/>
                <a:ext cx="987003" cy="993545"/>
              </a:xfrm>
              <a:prstGeom prst="straightConnector1">
                <a:avLst/>
              </a:prstGeom>
              <a:noFill/>
              <a:ln w="9525" cap="flat" cmpd="sng">
                <a:solidFill>
                  <a:srgbClr val="A43E27">
                    <a:alpha val="2431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354" name="Google Shape;354;p17"/>
            <p:cNvGrpSpPr/>
            <p:nvPr/>
          </p:nvGrpSpPr>
          <p:grpSpPr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355" name="Google Shape;355;p17"/>
              <p:cNvCxnSpPr/>
              <p:nvPr/>
            </p:nvCxnSpPr>
            <p:spPr>
              <a:xfrm>
                <a:off x="225425" y="0"/>
                <a:ext cx="6815931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A43E27">
                    <a:alpha val="2431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56" name="Google Shape;356;p17"/>
              <p:cNvCxnSpPr/>
              <p:nvPr/>
            </p:nvCxnSpPr>
            <p:spPr>
              <a:xfrm>
                <a:off x="1449154" y="0"/>
                <a:ext cx="6815931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A43E27">
                    <a:alpha val="2431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57" name="Google Shape;357;p17"/>
              <p:cNvCxnSpPr/>
              <p:nvPr/>
            </p:nvCxnSpPr>
            <p:spPr>
              <a:xfrm>
                <a:off x="2665982" y="0"/>
                <a:ext cx="6815931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A43E27">
                    <a:alpha val="2431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58" name="Google Shape;358;p17"/>
              <p:cNvCxnSpPr/>
              <p:nvPr/>
            </p:nvCxnSpPr>
            <p:spPr>
              <a:xfrm>
                <a:off x="3885119" y="0"/>
                <a:ext cx="6815931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A43E27">
                    <a:alpha val="2431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59" name="Google Shape;359;p17"/>
              <p:cNvCxnSpPr/>
              <p:nvPr/>
            </p:nvCxnSpPr>
            <p:spPr>
              <a:xfrm>
                <a:off x="5150644" y="0"/>
                <a:ext cx="6815931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A43E27">
                    <a:alpha val="2431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grpSp>
            <p:nvGrpSpPr>
              <p:cNvPr id="360" name="Google Shape;360;p17"/>
              <p:cNvGrpSpPr/>
              <p:nvPr/>
            </p:nvGrpSpPr>
            <p:grpSpPr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61" name="Google Shape;361;p17"/>
                <p:cNvCxnSpPr/>
                <p:nvPr/>
              </p:nvCxnSpPr>
              <p:spPr>
                <a:xfrm>
                  <a:off x="6327885" y="0"/>
                  <a:ext cx="5864115" cy="58986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A43E27">
                      <a:alpha val="24313"/>
                    </a:srgb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62" name="Google Shape;362;p17"/>
                <p:cNvCxnSpPr/>
                <p:nvPr/>
              </p:nvCxnSpPr>
              <p:spPr>
                <a:xfrm>
                  <a:off x="7549268" y="0"/>
                  <a:ext cx="4642732" cy="4672425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A43E27">
                      <a:alpha val="24313"/>
                    </a:srgb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63" name="Google Shape;363;p17"/>
                <p:cNvCxnSpPr/>
                <p:nvPr/>
              </p:nvCxnSpPr>
              <p:spPr>
                <a:xfrm>
                  <a:off x="8772997" y="0"/>
                  <a:ext cx="3419003" cy="3456749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A43E27">
                      <a:alpha val="24313"/>
                    </a:srgb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64" name="Google Shape;364;p17"/>
                <p:cNvCxnSpPr/>
                <p:nvPr/>
              </p:nvCxnSpPr>
              <p:spPr>
                <a:xfrm>
                  <a:off x="9982200" y="0"/>
                  <a:ext cx="2209800" cy="2226469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A43E27">
                      <a:alpha val="24313"/>
                    </a:srgb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65" name="Google Shape;365;p17"/>
                <p:cNvCxnSpPr/>
                <p:nvPr/>
              </p:nvCxnSpPr>
              <p:spPr>
                <a:xfrm>
                  <a:off x="11199019" y="0"/>
                  <a:ext cx="992981" cy="100250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A43E27">
                      <a:alpha val="24313"/>
                    </a:srgb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366" name="Google Shape;366;p17"/>
              <p:cNvCxnSpPr/>
              <p:nvPr/>
            </p:nvCxnSpPr>
            <p:spPr>
              <a:xfrm rot="10800000">
                <a:off x="-1" y="1012053"/>
                <a:ext cx="5828811" cy="5845945"/>
              </a:xfrm>
              <a:prstGeom prst="straightConnector1">
                <a:avLst/>
              </a:prstGeom>
              <a:noFill/>
              <a:ln w="9525" cap="flat" cmpd="sng">
                <a:solidFill>
                  <a:srgbClr val="A43E27">
                    <a:alpha val="2431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7" name="Google Shape;367;p17"/>
              <p:cNvCxnSpPr/>
              <p:nvPr/>
            </p:nvCxnSpPr>
            <p:spPr>
              <a:xfrm rot="10800000">
                <a:off x="-1" y="2227340"/>
                <a:ext cx="4614781" cy="4630658"/>
              </a:xfrm>
              <a:prstGeom prst="straightConnector1">
                <a:avLst/>
              </a:prstGeom>
              <a:noFill/>
              <a:ln w="9525" cap="flat" cmpd="sng">
                <a:solidFill>
                  <a:srgbClr val="A43E27">
                    <a:alpha val="2431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8" name="Google Shape;368;p17"/>
              <p:cNvCxnSpPr/>
              <p:nvPr/>
            </p:nvCxnSpPr>
            <p:spPr>
              <a:xfrm rot="10800000">
                <a:off x="-1" y="3432149"/>
                <a:ext cx="3398419" cy="3425849"/>
              </a:xfrm>
              <a:prstGeom prst="straightConnector1">
                <a:avLst/>
              </a:prstGeom>
              <a:noFill/>
              <a:ln w="9525" cap="flat" cmpd="sng">
                <a:solidFill>
                  <a:srgbClr val="A43E27">
                    <a:alpha val="2431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9" name="Google Shape;369;p17"/>
              <p:cNvCxnSpPr/>
              <p:nvPr/>
            </p:nvCxnSpPr>
            <p:spPr>
              <a:xfrm rot="10800000">
                <a:off x="-1" y="4651431"/>
                <a:ext cx="2196496" cy="2206567"/>
              </a:xfrm>
              <a:prstGeom prst="straightConnector1">
                <a:avLst/>
              </a:prstGeom>
              <a:noFill/>
              <a:ln w="9525" cap="flat" cmpd="sng">
                <a:solidFill>
                  <a:srgbClr val="A43E27">
                    <a:alpha val="2431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0" name="Google Shape;370;p17"/>
              <p:cNvCxnSpPr/>
              <p:nvPr/>
            </p:nvCxnSpPr>
            <p:spPr>
              <a:xfrm rot="10800000">
                <a:off x="-1" y="5864453"/>
                <a:ext cx="987003" cy="993545"/>
              </a:xfrm>
              <a:prstGeom prst="straightConnector1">
                <a:avLst/>
              </a:prstGeom>
              <a:noFill/>
              <a:ln w="9525" cap="flat" cmpd="sng">
                <a:solidFill>
                  <a:srgbClr val="A43E27">
                    <a:alpha val="2431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371" name="Google Shape;371;p17"/>
          <p:cNvSpPr/>
          <p:nvPr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69000">
                <a:schemeClr val="lt1"/>
              </a:gs>
              <a:gs pos="100000">
                <a:srgbClr val="F2F2F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72" name="Google Shape;372;p17"/>
          <p:cNvCxnSpPr/>
          <p:nvPr/>
        </p:nvCxnSpPr>
        <p:spPr>
          <a:xfrm>
            <a:off x="7923089" y="2895600"/>
            <a:ext cx="3659311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73" name="Google Shape;373;p17"/>
          <p:cNvSpPr txBox="1">
            <a:spLocks noGrp="1"/>
          </p:cNvSpPr>
          <p:nvPr>
            <p:ph type="title"/>
          </p:nvPr>
        </p:nvSpPr>
        <p:spPr>
          <a:xfrm>
            <a:off x="7909560" y="576072"/>
            <a:ext cx="3657600" cy="219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17" descr="Prázdný zástupný symbol pro přidání obrázku Klikněte na zástupný symbol a vyberte obrázek, který chcete přidat."/>
          <p:cNvSpPr>
            <a:spLocks noGrp="1"/>
          </p:cNvSpPr>
          <p:nvPr>
            <p:ph type="pic" idx="2"/>
          </p:nvPr>
        </p:nvSpPr>
        <p:spPr>
          <a:xfrm>
            <a:off x="4412" y="-159"/>
            <a:ext cx="73152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75" name="Google Shape;375;p17"/>
          <p:cNvSpPr txBox="1">
            <a:spLocks noGrp="1"/>
          </p:cNvSpPr>
          <p:nvPr>
            <p:ph type="body" idx="1"/>
          </p:nvPr>
        </p:nvSpPr>
        <p:spPr>
          <a:xfrm>
            <a:off x="7909560" y="2999232"/>
            <a:ext cx="36576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52999">
              <a:schemeClr val="lt1"/>
            </a:gs>
            <a:gs pos="100000">
              <a:srgbClr val="F2F2F2">
                <a:alpha val="64313"/>
              </a:srgbClr>
            </a:gs>
          </a:gsLst>
          <a:lin ang="54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8"/>
          <p:cNvGrpSpPr/>
          <p:nvPr/>
        </p:nvGrpSpPr>
        <p:grpSpPr>
          <a:xfrm>
            <a:off x="-1" y="-195943"/>
            <a:ext cx="12192002" cy="6858000"/>
            <a:chOff x="-1" y="0"/>
            <a:chExt cx="12192002" cy="6858000"/>
          </a:xfrm>
        </p:grpSpPr>
        <p:cxnSp>
          <p:nvCxnSpPr>
            <p:cNvPr id="11" name="Google Shape;11;p8"/>
            <p:cNvCxnSpPr/>
            <p:nvPr/>
          </p:nvCxnSpPr>
          <p:spPr>
            <a:xfrm>
              <a:off x="610194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D8D8D8">
                  <a:alpha val="2431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" name="Google Shape;12;p8"/>
            <p:cNvCxnSpPr/>
            <p:nvPr/>
          </p:nvCxnSpPr>
          <p:spPr>
            <a:xfrm>
              <a:off x="1829332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D8D8D8">
                  <a:alpha val="2431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" name="Google Shape;13;p8"/>
            <p:cNvCxnSpPr/>
            <p:nvPr/>
          </p:nvCxnSpPr>
          <p:spPr>
            <a:xfrm>
              <a:off x="3048470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D8D8D8">
                  <a:alpha val="2431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" name="Google Shape;14;p8"/>
            <p:cNvCxnSpPr/>
            <p:nvPr/>
          </p:nvCxnSpPr>
          <p:spPr>
            <a:xfrm>
              <a:off x="4267608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D8D8D8">
                  <a:alpha val="2431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" name="Google Shape;15;p8"/>
            <p:cNvCxnSpPr/>
            <p:nvPr/>
          </p:nvCxnSpPr>
          <p:spPr>
            <a:xfrm>
              <a:off x="5486746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D8D8D8">
                  <a:alpha val="2431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" name="Google Shape;16;p8"/>
            <p:cNvCxnSpPr/>
            <p:nvPr/>
          </p:nvCxnSpPr>
          <p:spPr>
            <a:xfrm>
              <a:off x="6705884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D8D8D8">
                  <a:alpha val="2431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" name="Google Shape;17;p8"/>
            <p:cNvCxnSpPr/>
            <p:nvPr/>
          </p:nvCxnSpPr>
          <p:spPr>
            <a:xfrm>
              <a:off x="7925022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D8D8D8">
                  <a:alpha val="2431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" name="Google Shape;18;p8"/>
            <p:cNvCxnSpPr/>
            <p:nvPr/>
          </p:nvCxnSpPr>
          <p:spPr>
            <a:xfrm>
              <a:off x="9144160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D8D8D8">
                  <a:alpha val="2431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" name="Google Shape;19;p8"/>
            <p:cNvCxnSpPr/>
            <p:nvPr/>
          </p:nvCxnSpPr>
          <p:spPr>
            <a:xfrm>
              <a:off x="10363298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D8D8D8">
                  <a:alpha val="2431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" name="Google Shape;20;p8"/>
            <p:cNvCxnSpPr/>
            <p:nvPr/>
          </p:nvCxnSpPr>
          <p:spPr>
            <a:xfrm>
              <a:off x="11582436" y="0"/>
              <a:ext cx="0" cy="6858000"/>
            </a:xfrm>
            <a:prstGeom prst="straightConnector1">
              <a:avLst/>
            </a:prstGeom>
            <a:noFill/>
            <a:ln w="9525" cap="flat" cmpd="sng">
              <a:solidFill>
                <a:srgbClr val="D8D8D8">
                  <a:alpha val="2431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" name="Google Shape;21;p8"/>
            <p:cNvCxnSpPr/>
            <p:nvPr/>
          </p:nvCxnSpPr>
          <p:spPr>
            <a:xfrm>
              <a:off x="2819" y="386485"/>
              <a:ext cx="12188952" cy="0"/>
            </a:xfrm>
            <a:prstGeom prst="straightConnector1">
              <a:avLst/>
            </a:prstGeom>
            <a:noFill/>
            <a:ln w="9525" cap="flat" cmpd="sng">
              <a:solidFill>
                <a:srgbClr val="D8D8D8">
                  <a:alpha val="2431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" name="Google Shape;22;p8"/>
            <p:cNvCxnSpPr/>
            <p:nvPr/>
          </p:nvCxnSpPr>
          <p:spPr>
            <a:xfrm>
              <a:off x="2819" y="1611181"/>
              <a:ext cx="12188952" cy="0"/>
            </a:xfrm>
            <a:prstGeom prst="straightConnector1">
              <a:avLst/>
            </a:prstGeom>
            <a:noFill/>
            <a:ln w="9525" cap="flat" cmpd="sng">
              <a:solidFill>
                <a:srgbClr val="D8D8D8">
                  <a:alpha val="2431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" name="Google Shape;23;p8"/>
            <p:cNvCxnSpPr/>
            <p:nvPr/>
          </p:nvCxnSpPr>
          <p:spPr>
            <a:xfrm>
              <a:off x="2819" y="2835877"/>
              <a:ext cx="12188952" cy="0"/>
            </a:xfrm>
            <a:prstGeom prst="straightConnector1">
              <a:avLst/>
            </a:prstGeom>
            <a:noFill/>
            <a:ln w="9525" cap="flat" cmpd="sng">
              <a:solidFill>
                <a:srgbClr val="D8D8D8">
                  <a:alpha val="2431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" name="Google Shape;24;p8"/>
            <p:cNvCxnSpPr/>
            <p:nvPr/>
          </p:nvCxnSpPr>
          <p:spPr>
            <a:xfrm>
              <a:off x="2819" y="4060573"/>
              <a:ext cx="12188952" cy="0"/>
            </a:xfrm>
            <a:prstGeom prst="straightConnector1">
              <a:avLst/>
            </a:prstGeom>
            <a:noFill/>
            <a:ln w="9525" cap="flat" cmpd="sng">
              <a:solidFill>
                <a:srgbClr val="D8D8D8">
                  <a:alpha val="2431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" name="Google Shape;25;p8"/>
            <p:cNvCxnSpPr/>
            <p:nvPr/>
          </p:nvCxnSpPr>
          <p:spPr>
            <a:xfrm>
              <a:off x="2819" y="5285269"/>
              <a:ext cx="12188952" cy="0"/>
            </a:xfrm>
            <a:prstGeom prst="straightConnector1">
              <a:avLst/>
            </a:prstGeom>
            <a:noFill/>
            <a:ln w="9525" cap="flat" cmpd="sng">
              <a:solidFill>
                <a:srgbClr val="D8D8D8">
                  <a:alpha val="2431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" name="Google Shape;26;p8"/>
            <p:cNvCxnSpPr/>
            <p:nvPr/>
          </p:nvCxnSpPr>
          <p:spPr>
            <a:xfrm>
              <a:off x="2819" y="6509965"/>
              <a:ext cx="12188952" cy="0"/>
            </a:xfrm>
            <a:prstGeom prst="straightConnector1">
              <a:avLst/>
            </a:prstGeom>
            <a:noFill/>
            <a:ln w="9525" cap="flat" cmpd="sng">
              <a:solidFill>
                <a:srgbClr val="D8D8D8">
                  <a:alpha val="2431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grpSp>
          <p:nvGrpSpPr>
            <p:cNvPr id="27" name="Google Shape;27;p8"/>
            <p:cNvGrpSpPr/>
            <p:nvPr/>
          </p:nvGrpSpPr>
          <p:grpSpPr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28" name="Google Shape;28;p8"/>
              <p:cNvCxnSpPr/>
              <p:nvPr/>
            </p:nvCxnSpPr>
            <p:spPr>
              <a:xfrm>
                <a:off x="225425" y="0"/>
                <a:ext cx="6815931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8D8D8">
                    <a:alpha val="2431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" name="Google Shape;29;p8"/>
              <p:cNvCxnSpPr/>
              <p:nvPr/>
            </p:nvCxnSpPr>
            <p:spPr>
              <a:xfrm>
                <a:off x="1449154" y="0"/>
                <a:ext cx="6815931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8D8D8">
                    <a:alpha val="2431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" name="Google Shape;30;p8"/>
              <p:cNvCxnSpPr/>
              <p:nvPr/>
            </p:nvCxnSpPr>
            <p:spPr>
              <a:xfrm>
                <a:off x="2665982" y="0"/>
                <a:ext cx="6815931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8D8D8">
                    <a:alpha val="2431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1" name="Google Shape;31;p8"/>
              <p:cNvCxnSpPr/>
              <p:nvPr/>
            </p:nvCxnSpPr>
            <p:spPr>
              <a:xfrm>
                <a:off x="3885119" y="0"/>
                <a:ext cx="6815931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8D8D8">
                    <a:alpha val="2431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2" name="Google Shape;32;p8"/>
              <p:cNvCxnSpPr/>
              <p:nvPr/>
            </p:nvCxnSpPr>
            <p:spPr>
              <a:xfrm>
                <a:off x="5106502" y="0"/>
                <a:ext cx="6815931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8D8D8">
                    <a:alpha val="2431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grpSp>
            <p:nvGrpSpPr>
              <p:cNvPr id="33" name="Google Shape;33;p8"/>
              <p:cNvGrpSpPr/>
              <p:nvPr/>
            </p:nvGrpSpPr>
            <p:grpSpPr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4" name="Google Shape;34;p8"/>
                <p:cNvCxnSpPr/>
                <p:nvPr/>
              </p:nvCxnSpPr>
              <p:spPr>
                <a:xfrm>
                  <a:off x="6327885" y="0"/>
                  <a:ext cx="5864115" cy="58986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D8D8D8">
                      <a:alpha val="24313"/>
                    </a:srgb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5" name="Google Shape;35;p8"/>
                <p:cNvCxnSpPr/>
                <p:nvPr/>
              </p:nvCxnSpPr>
              <p:spPr>
                <a:xfrm>
                  <a:off x="7549268" y="0"/>
                  <a:ext cx="4642732" cy="4672425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D8D8D8">
                      <a:alpha val="24313"/>
                    </a:srgb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6" name="Google Shape;36;p8"/>
                <p:cNvCxnSpPr/>
                <p:nvPr/>
              </p:nvCxnSpPr>
              <p:spPr>
                <a:xfrm>
                  <a:off x="8772997" y="0"/>
                  <a:ext cx="3419003" cy="3456749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D8D8D8">
                      <a:alpha val="24313"/>
                    </a:srgb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7" name="Google Shape;37;p8"/>
                <p:cNvCxnSpPr/>
                <p:nvPr/>
              </p:nvCxnSpPr>
              <p:spPr>
                <a:xfrm>
                  <a:off x="9982200" y="0"/>
                  <a:ext cx="2209800" cy="2226469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D8D8D8">
                      <a:alpha val="24313"/>
                    </a:srgb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8" name="Google Shape;38;p8"/>
                <p:cNvCxnSpPr/>
                <p:nvPr/>
              </p:nvCxnSpPr>
              <p:spPr>
                <a:xfrm>
                  <a:off x="11199019" y="0"/>
                  <a:ext cx="992981" cy="100250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D8D8D8">
                      <a:alpha val="24313"/>
                    </a:srgb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39" name="Google Shape;39;p8"/>
              <p:cNvCxnSpPr/>
              <p:nvPr/>
            </p:nvCxnSpPr>
            <p:spPr>
              <a:xfrm rot="10800000">
                <a:off x="-1" y="1012053"/>
                <a:ext cx="5828811" cy="5845945"/>
              </a:xfrm>
              <a:prstGeom prst="straightConnector1">
                <a:avLst/>
              </a:prstGeom>
              <a:noFill/>
              <a:ln w="9525" cap="flat" cmpd="sng">
                <a:solidFill>
                  <a:srgbClr val="D8D8D8">
                    <a:alpha val="2431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0" name="Google Shape;40;p8"/>
              <p:cNvCxnSpPr/>
              <p:nvPr/>
            </p:nvCxnSpPr>
            <p:spPr>
              <a:xfrm rot="10800000">
                <a:off x="-1" y="2227340"/>
                <a:ext cx="4614781" cy="4630658"/>
              </a:xfrm>
              <a:prstGeom prst="straightConnector1">
                <a:avLst/>
              </a:prstGeom>
              <a:noFill/>
              <a:ln w="9525" cap="flat" cmpd="sng">
                <a:solidFill>
                  <a:srgbClr val="D8D8D8">
                    <a:alpha val="2431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1" name="Google Shape;41;p8"/>
              <p:cNvCxnSpPr/>
              <p:nvPr/>
            </p:nvCxnSpPr>
            <p:spPr>
              <a:xfrm rot="10800000">
                <a:off x="-1" y="3432149"/>
                <a:ext cx="3398419" cy="3425849"/>
              </a:xfrm>
              <a:prstGeom prst="straightConnector1">
                <a:avLst/>
              </a:prstGeom>
              <a:noFill/>
              <a:ln w="9525" cap="flat" cmpd="sng">
                <a:solidFill>
                  <a:srgbClr val="D8D8D8">
                    <a:alpha val="2431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2" name="Google Shape;42;p8"/>
              <p:cNvCxnSpPr/>
              <p:nvPr/>
            </p:nvCxnSpPr>
            <p:spPr>
              <a:xfrm rot="10800000">
                <a:off x="-1" y="4651431"/>
                <a:ext cx="2196496" cy="2206567"/>
              </a:xfrm>
              <a:prstGeom prst="straightConnector1">
                <a:avLst/>
              </a:prstGeom>
              <a:noFill/>
              <a:ln w="9525" cap="flat" cmpd="sng">
                <a:solidFill>
                  <a:srgbClr val="D8D8D8">
                    <a:alpha val="2431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3" name="Google Shape;43;p8"/>
              <p:cNvCxnSpPr/>
              <p:nvPr/>
            </p:nvCxnSpPr>
            <p:spPr>
              <a:xfrm rot="10800000">
                <a:off x="-1" y="5864453"/>
                <a:ext cx="987003" cy="993545"/>
              </a:xfrm>
              <a:prstGeom prst="straightConnector1">
                <a:avLst/>
              </a:prstGeom>
              <a:noFill/>
              <a:ln w="9525" cap="flat" cmpd="sng">
                <a:solidFill>
                  <a:srgbClr val="D8D8D8">
                    <a:alpha val="2431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44" name="Google Shape;44;p8"/>
            <p:cNvGrpSpPr/>
            <p:nvPr/>
          </p:nvGrpSpPr>
          <p:grpSpPr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45" name="Google Shape;45;p8"/>
              <p:cNvCxnSpPr/>
              <p:nvPr/>
            </p:nvCxnSpPr>
            <p:spPr>
              <a:xfrm>
                <a:off x="225425" y="0"/>
                <a:ext cx="6815931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8D8D8">
                    <a:alpha val="2431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6" name="Google Shape;46;p8"/>
              <p:cNvCxnSpPr/>
              <p:nvPr/>
            </p:nvCxnSpPr>
            <p:spPr>
              <a:xfrm>
                <a:off x="1449154" y="0"/>
                <a:ext cx="6815931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8D8D8">
                    <a:alpha val="2431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7" name="Google Shape;47;p8"/>
              <p:cNvCxnSpPr/>
              <p:nvPr/>
            </p:nvCxnSpPr>
            <p:spPr>
              <a:xfrm>
                <a:off x="2665982" y="0"/>
                <a:ext cx="6815931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8D8D8">
                    <a:alpha val="2431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8" name="Google Shape;48;p8"/>
              <p:cNvCxnSpPr/>
              <p:nvPr/>
            </p:nvCxnSpPr>
            <p:spPr>
              <a:xfrm>
                <a:off x="3885119" y="0"/>
                <a:ext cx="6815931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8D8D8">
                    <a:alpha val="2431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9" name="Google Shape;49;p8"/>
              <p:cNvCxnSpPr/>
              <p:nvPr/>
            </p:nvCxnSpPr>
            <p:spPr>
              <a:xfrm>
                <a:off x="5106502" y="0"/>
                <a:ext cx="6815931" cy="6858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8D8D8">
                    <a:alpha val="2431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grpSp>
            <p:nvGrpSpPr>
              <p:cNvPr id="50" name="Google Shape;50;p8"/>
              <p:cNvGrpSpPr/>
              <p:nvPr/>
            </p:nvGrpSpPr>
            <p:grpSpPr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1" name="Google Shape;51;p8"/>
                <p:cNvCxnSpPr/>
                <p:nvPr/>
              </p:nvCxnSpPr>
              <p:spPr>
                <a:xfrm>
                  <a:off x="6327885" y="0"/>
                  <a:ext cx="5864115" cy="589867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D8D8D8">
                      <a:alpha val="24313"/>
                    </a:srgb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2" name="Google Shape;52;p8"/>
                <p:cNvCxnSpPr/>
                <p:nvPr/>
              </p:nvCxnSpPr>
              <p:spPr>
                <a:xfrm>
                  <a:off x="7549268" y="0"/>
                  <a:ext cx="4642732" cy="4672425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D8D8D8">
                      <a:alpha val="24313"/>
                    </a:srgb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3" name="Google Shape;53;p8"/>
                <p:cNvCxnSpPr/>
                <p:nvPr/>
              </p:nvCxnSpPr>
              <p:spPr>
                <a:xfrm>
                  <a:off x="8772997" y="0"/>
                  <a:ext cx="3419003" cy="3456749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D8D8D8">
                      <a:alpha val="24313"/>
                    </a:srgb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4" name="Google Shape;54;p8"/>
                <p:cNvCxnSpPr/>
                <p:nvPr/>
              </p:nvCxnSpPr>
              <p:spPr>
                <a:xfrm>
                  <a:off x="9982200" y="0"/>
                  <a:ext cx="2209800" cy="2226469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D8D8D8">
                      <a:alpha val="24313"/>
                    </a:srgb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5" name="Google Shape;55;p8"/>
                <p:cNvCxnSpPr/>
                <p:nvPr/>
              </p:nvCxnSpPr>
              <p:spPr>
                <a:xfrm>
                  <a:off x="11199019" y="0"/>
                  <a:ext cx="992981" cy="100250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D8D8D8">
                      <a:alpha val="24313"/>
                    </a:srgb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56" name="Google Shape;56;p8"/>
              <p:cNvCxnSpPr/>
              <p:nvPr/>
            </p:nvCxnSpPr>
            <p:spPr>
              <a:xfrm rot="10800000">
                <a:off x="-1" y="1012053"/>
                <a:ext cx="5828811" cy="5845945"/>
              </a:xfrm>
              <a:prstGeom prst="straightConnector1">
                <a:avLst/>
              </a:prstGeom>
              <a:noFill/>
              <a:ln w="9525" cap="flat" cmpd="sng">
                <a:solidFill>
                  <a:srgbClr val="D8D8D8">
                    <a:alpha val="2431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7" name="Google Shape;57;p8"/>
              <p:cNvCxnSpPr/>
              <p:nvPr/>
            </p:nvCxnSpPr>
            <p:spPr>
              <a:xfrm rot="10800000">
                <a:off x="-1" y="2227340"/>
                <a:ext cx="4614781" cy="4630658"/>
              </a:xfrm>
              <a:prstGeom prst="straightConnector1">
                <a:avLst/>
              </a:prstGeom>
              <a:noFill/>
              <a:ln w="9525" cap="flat" cmpd="sng">
                <a:solidFill>
                  <a:srgbClr val="D8D8D8">
                    <a:alpha val="2431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8" name="Google Shape;58;p8"/>
              <p:cNvCxnSpPr/>
              <p:nvPr/>
            </p:nvCxnSpPr>
            <p:spPr>
              <a:xfrm rot="10800000">
                <a:off x="-1" y="3432149"/>
                <a:ext cx="3398419" cy="3425849"/>
              </a:xfrm>
              <a:prstGeom prst="straightConnector1">
                <a:avLst/>
              </a:prstGeom>
              <a:noFill/>
              <a:ln w="9525" cap="flat" cmpd="sng">
                <a:solidFill>
                  <a:srgbClr val="D8D8D8">
                    <a:alpha val="2431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9" name="Google Shape;59;p8"/>
              <p:cNvCxnSpPr/>
              <p:nvPr/>
            </p:nvCxnSpPr>
            <p:spPr>
              <a:xfrm rot="10800000">
                <a:off x="-1" y="4651431"/>
                <a:ext cx="2196496" cy="2206567"/>
              </a:xfrm>
              <a:prstGeom prst="straightConnector1">
                <a:avLst/>
              </a:prstGeom>
              <a:noFill/>
              <a:ln w="9525" cap="flat" cmpd="sng">
                <a:solidFill>
                  <a:srgbClr val="D8D8D8">
                    <a:alpha val="2431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0" name="Google Shape;60;p8"/>
              <p:cNvCxnSpPr/>
              <p:nvPr/>
            </p:nvCxnSpPr>
            <p:spPr>
              <a:xfrm rot="10800000">
                <a:off x="-1" y="5864453"/>
                <a:ext cx="987003" cy="993545"/>
              </a:xfrm>
              <a:prstGeom prst="straightConnector1">
                <a:avLst/>
              </a:prstGeom>
              <a:noFill/>
              <a:ln w="9525" cap="flat" cmpd="sng">
                <a:solidFill>
                  <a:srgbClr val="D8D8D8">
                    <a:alpha val="2431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61" name="Google Shape;61;p8"/>
          <p:cNvSpPr txBox="1"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43E27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A43E2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body" idx="1"/>
          </p:nvPr>
        </p:nvSpPr>
        <p:spPr>
          <a:xfrm>
            <a:off x="1295400" y="1981201"/>
            <a:ext cx="9601200" cy="3809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A43E27"/>
              </a:buClr>
              <a:buSzPts val="2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A43E27"/>
              </a:buClr>
              <a:buSzPts val="1800"/>
              <a:buFont typeface="Arial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A43E27"/>
              </a:buClr>
              <a:buSzPts val="1600"/>
              <a:buFont typeface="Arial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A43E27"/>
              </a:buClr>
              <a:buSzPts val="1400"/>
              <a:buFont typeface="Arial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A43E27"/>
              </a:buClr>
              <a:buSzPts val="1400"/>
              <a:buFont typeface="Arial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A43E27"/>
              </a:buClr>
              <a:buSzPts val="1400"/>
              <a:buFont typeface="Arial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A43E27"/>
              </a:buClr>
              <a:buSzPts val="1400"/>
              <a:buFont typeface="Arial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A43E27"/>
              </a:buClr>
              <a:buSzPts val="1400"/>
              <a:buFont typeface="Arial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A43E27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63" name="Google Shape;63;p8"/>
          <p:cNvCxnSpPr/>
          <p:nvPr/>
        </p:nvCxnSpPr>
        <p:spPr>
          <a:xfrm>
            <a:off x="609600" y="6172200"/>
            <a:ext cx="10972800" cy="0"/>
          </a:xfrm>
          <a:prstGeom prst="straightConnector1">
            <a:avLst/>
          </a:prstGeom>
          <a:noFill/>
          <a:ln w="12700" cap="flat" cmpd="sng">
            <a:solidFill>
              <a:srgbClr val="A43E2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4" name="Google Shape;64;p8"/>
          <p:cNvSpPr txBox="1">
            <a:spLocks noGrp="1"/>
          </p:cNvSpPr>
          <p:nvPr>
            <p:ph type="ftr" idx="11"/>
          </p:nvPr>
        </p:nvSpPr>
        <p:spPr>
          <a:xfrm>
            <a:off x="609601" y="6289679"/>
            <a:ext cx="6128030" cy="22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41424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dt" idx="10"/>
          </p:nvPr>
        </p:nvSpPr>
        <p:spPr>
          <a:xfrm>
            <a:off x="9294042" y="6289679"/>
            <a:ext cx="965946" cy="22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41424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sldNum" idx="12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41424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41424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41424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41424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41424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41424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41424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41424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41424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6.jpe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"/>
          <p:cNvSpPr txBox="1">
            <a:spLocks noGrp="1"/>
          </p:cNvSpPr>
          <p:nvPr>
            <p:ph type="ctrTitle"/>
          </p:nvPr>
        </p:nvSpPr>
        <p:spPr>
          <a:xfrm>
            <a:off x="1293845" y="1909346"/>
            <a:ext cx="9604310" cy="338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7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cs-CZ" dirty="0" smtClean="0"/>
              <a:t>Marketing 2023</a:t>
            </a:r>
            <a:endParaRPr dirty="0"/>
          </a:p>
        </p:txBody>
      </p:sp>
      <p:sp>
        <p:nvSpPr>
          <p:cNvPr id="394" name="Google Shape;394;p1"/>
          <p:cNvSpPr txBox="1">
            <a:spLocks noGrp="1"/>
          </p:cNvSpPr>
          <p:nvPr>
            <p:ph type="subTitle" idx="1"/>
          </p:nvPr>
        </p:nvSpPr>
        <p:spPr>
          <a:xfrm>
            <a:off x="1293845" y="5432564"/>
            <a:ext cx="960431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dirty="0"/>
          </a:p>
        </p:txBody>
      </p:sp>
      <p:sp>
        <p:nvSpPr>
          <p:cNvPr id="395" name="Google Shape;395;p1" descr="hrajeme-srdcem-cerna.png"/>
          <p:cNvSpPr/>
          <p:nvPr/>
        </p:nvSpPr>
        <p:spPr>
          <a:xfrm>
            <a:off x="431620" y="122956"/>
            <a:ext cx="9178200" cy="91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6" name="Google Shape;39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3845" y="707350"/>
            <a:ext cx="8801936" cy="28936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2"/>
          <p:cNvSpPr txBox="1"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43E27"/>
              </a:buClr>
              <a:buSzPts val="3200"/>
              <a:buFont typeface="Arial"/>
              <a:buNone/>
            </a:pPr>
            <a:r>
              <a:rPr lang="cs-CZ" dirty="0"/>
              <a:t>Základní prvky </a:t>
            </a:r>
            <a:r>
              <a:rPr lang="cs-CZ" dirty="0" smtClean="0"/>
              <a:t>marketingu pro rok 2023</a:t>
            </a:r>
            <a:endParaRPr dirty="0"/>
          </a:p>
        </p:txBody>
      </p:sp>
      <p:sp>
        <p:nvSpPr>
          <p:cNvPr id="403" name="Google Shape;403;p2"/>
          <p:cNvSpPr txBox="1">
            <a:spLocks noGrp="1"/>
          </p:cNvSpPr>
          <p:nvPr>
            <p:ph type="body" idx="1"/>
          </p:nvPr>
        </p:nvSpPr>
        <p:spPr>
          <a:xfrm>
            <a:off x="1295400" y="1981201"/>
            <a:ext cx="96012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▪"/>
            </a:pPr>
            <a:r>
              <a:rPr lang="cs-CZ" dirty="0" smtClean="0"/>
              <a:t>Změna přístupu od předcházejících let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400"/>
              <a:buChar char="▪"/>
            </a:pPr>
            <a:r>
              <a:rPr lang="cs-CZ" dirty="0" smtClean="0"/>
              <a:t>Letos bez </a:t>
            </a:r>
            <a:r>
              <a:rPr lang="cs-CZ" dirty="0" smtClean="0"/>
              <a:t>využití TV, </a:t>
            </a:r>
            <a:r>
              <a:rPr lang="cs-CZ" dirty="0" smtClean="0"/>
              <a:t>ale celková investice srovnatelná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400"/>
              <a:buChar char="▪"/>
            </a:pPr>
            <a:r>
              <a:rPr lang="cs-CZ" dirty="0" smtClean="0"/>
              <a:t>Promyšlená online </a:t>
            </a:r>
            <a:r>
              <a:rPr lang="cs-CZ" dirty="0"/>
              <a:t>reklama </a:t>
            </a:r>
            <a:r>
              <a:rPr lang="cs-CZ" dirty="0" smtClean="0"/>
              <a:t>pokrývající delší období roku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400"/>
              <a:buChar char="▪"/>
            </a:pPr>
            <a:r>
              <a:rPr lang="cs-CZ" dirty="0" smtClean="0"/>
              <a:t>Důraz na osvědčené značky a řady: Desítka, Krycí jména,			 </a:t>
            </a:r>
            <a:r>
              <a:rPr lang="cs-CZ" dirty="0" err="1" smtClean="0"/>
              <a:t>Carcassonne</a:t>
            </a:r>
            <a:endParaRPr lang="cs-CZ" dirty="0" smtClean="0"/>
          </a:p>
          <a:p>
            <a:pPr marL="22860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400"/>
              <a:buChar char="▪"/>
            </a:pPr>
            <a:r>
              <a:rPr lang="cs-CZ" dirty="0" smtClean="0"/>
              <a:t>Poprvé důraz na čistě dětskou hru: </a:t>
            </a:r>
            <a:r>
              <a:rPr lang="cs-CZ" dirty="0" err="1" smtClean="0"/>
              <a:t>Dragomino</a:t>
            </a:r>
            <a:endParaRPr dirty="0"/>
          </a:p>
        </p:txBody>
      </p:sp>
      <p:pic>
        <p:nvPicPr>
          <p:cNvPr id="8" name="Google Shape;405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0006" y="3989424"/>
            <a:ext cx="1491439" cy="213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328" y="1801087"/>
            <a:ext cx="1482623" cy="2145619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227" y="3989423"/>
            <a:ext cx="2051256" cy="213672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585" y="1801087"/>
            <a:ext cx="1618674" cy="2136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3"/>
          <p:cNvSpPr txBox="1">
            <a:spLocks noGrp="1"/>
          </p:cNvSpPr>
          <p:nvPr>
            <p:ph type="title"/>
          </p:nvPr>
        </p:nvSpPr>
        <p:spPr>
          <a:xfrm>
            <a:off x="1295400" y="503853"/>
            <a:ext cx="9601200" cy="11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43E27"/>
              </a:buClr>
              <a:buSzPts val="3200"/>
              <a:buFont typeface="Arial"/>
              <a:buNone/>
            </a:pPr>
            <a:r>
              <a:rPr lang="cs-CZ" dirty="0" smtClean="0"/>
              <a:t>Dlouhodobá část online kampaně</a:t>
            </a:r>
            <a:endParaRPr dirty="0"/>
          </a:p>
        </p:txBody>
      </p:sp>
      <p:sp>
        <p:nvSpPr>
          <p:cNvPr id="414" name="Google Shape;414;p3"/>
          <p:cNvSpPr txBox="1">
            <a:spLocks noGrp="1"/>
          </p:cNvSpPr>
          <p:nvPr>
            <p:ph type="body" idx="1"/>
          </p:nvPr>
        </p:nvSpPr>
        <p:spPr>
          <a:xfrm>
            <a:off x="1295400" y="1981201"/>
            <a:ext cx="96012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▪"/>
            </a:pPr>
            <a:r>
              <a:rPr lang="cs-CZ" dirty="0" smtClean="0"/>
              <a:t>Rozsah červen – listopad 2023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▪"/>
            </a:pPr>
            <a:r>
              <a:rPr lang="cs-CZ" dirty="0" smtClean="0"/>
              <a:t>Příspěvky </a:t>
            </a:r>
            <a:r>
              <a:rPr lang="cs-CZ" dirty="0" err="1" smtClean="0"/>
              <a:t>Instagram</a:t>
            </a:r>
            <a:r>
              <a:rPr lang="cs-CZ" dirty="0" smtClean="0"/>
              <a:t>, </a:t>
            </a:r>
            <a:r>
              <a:rPr lang="cs-CZ" dirty="0" err="1" smtClean="0"/>
              <a:t>Facebook</a:t>
            </a:r>
            <a:r>
              <a:rPr lang="cs-CZ" dirty="0" smtClean="0"/>
              <a:t>, </a:t>
            </a:r>
            <a:r>
              <a:rPr lang="cs-CZ" dirty="0" err="1" smtClean="0"/>
              <a:t>TikTok</a:t>
            </a:r>
            <a:r>
              <a:rPr lang="cs-CZ" dirty="0" smtClean="0"/>
              <a:t>…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▪"/>
            </a:pPr>
            <a:r>
              <a:rPr lang="cs-CZ" dirty="0" smtClean="0"/>
              <a:t>Spolupráce se zajímavými </a:t>
            </a:r>
            <a:r>
              <a:rPr lang="cs-CZ" dirty="0" err="1" smtClean="0"/>
              <a:t>influencery</a:t>
            </a:r>
            <a:endParaRPr lang="cs-CZ" dirty="0" smtClean="0"/>
          </a:p>
          <a:p>
            <a:pPr marL="22860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▪"/>
            </a:pPr>
            <a:r>
              <a:rPr lang="cs-CZ" dirty="0" smtClean="0"/>
              <a:t>Dynamická kampaň s novými nápady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▪"/>
            </a:pPr>
            <a:r>
              <a:rPr lang="cs-CZ" dirty="0" smtClean="0"/>
              <a:t>Videa, reakce na aktuální trendy</a:t>
            </a:r>
          </a:p>
          <a:p>
            <a:pPr marL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</a:pPr>
            <a:endParaRPr lang="cs-CZ" dirty="0" smtClean="0"/>
          </a:p>
          <a:p>
            <a:pPr marL="22860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▪"/>
            </a:pPr>
            <a:r>
              <a:rPr lang="cs-CZ" dirty="0" smtClean="0"/>
              <a:t>Zvláštní směr na cílovou skupinu dětských her</a:t>
            </a:r>
            <a:endParaRPr dirty="0"/>
          </a:p>
        </p:txBody>
      </p:sp>
      <p:pic>
        <p:nvPicPr>
          <p:cNvPr id="6" name="Google Shape;405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0006" y="3989424"/>
            <a:ext cx="1491439" cy="213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328" y="1801087"/>
            <a:ext cx="1482623" cy="214561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227" y="3989423"/>
            <a:ext cx="2051256" cy="213672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585" y="1801087"/>
            <a:ext cx="1618674" cy="2136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4"/>
          <p:cNvSpPr txBox="1"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43E27"/>
              </a:buClr>
              <a:buSzPts val="2800"/>
              <a:buFont typeface="Arial"/>
              <a:buNone/>
            </a:pPr>
            <a:r>
              <a:rPr lang="cs-CZ" dirty="0" smtClean="0"/>
              <a:t>Intenzivní část online kampaně</a:t>
            </a:r>
            <a:endParaRPr dirty="0"/>
          </a:p>
        </p:txBody>
      </p:sp>
      <p:sp>
        <p:nvSpPr>
          <p:cNvPr id="421" name="Google Shape;421;p4"/>
          <p:cNvSpPr txBox="1">
            <a:spLocks noGrp="1"/>
          </p:cNvSpPr>
          <p:nvPr>
            <p:ph type="body" idx="1"/>
          </p:nvPr>
        </p:nvSpPr>
        <p:spPr>
          <a:xfrm>
            <a:off x="1295400" y="1981201"/>
            <a:ext cx="9601200" cy="3809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cs-CZ" dirty="0"/>
              <a:t>Termín </a:t>
            </a:r>
            <a:r>
              <a:rPr lang="cs-CZ" dirty="0" smtClean="0"/>
              <a:t>1.11. – 15.12. 2023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endParaRPr lang="cs-CZ" dirty="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cs-CZ" dirty="0" smtClean="0"/>
              <a:t>Nejsilnější období již zmíněných forem kampaně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▪"/>
            </a:pPr>
            <a:r>
              <a:rPr lang="cs-CZ" dirty="0" smtClean="0"/>
              <a:t>Zapojení zbožových srovnávačů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▪"/>
            </a:pPr>
            <a:r>
              <a:rPr lang="cs-CZ" dirty="0" err="1" smtClean="0"/>
              <a:t>Youtube</a:t>
            </a:r>
            <a:r>
              <a:rPr lang="cs-CZ" dirty="0" smtClean="0"/>
              <a:t> reklama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▪"/>
            </a:pPr>
            <a:r>
              <a:rPr lang="cs-CZ" dirty="0" smtClean="0"/>
              <a:t>Display </a:t>
            </a:r>
            <a:r>
              <a:rPr lang="cs-CZ" dirty="0"/>
              <a:t>reklama (</a:t>
            </a:r>
            <a:r>
              <a:rPr lang="cs-CZ" dirty="0" smtClean="0"/>
              <a:t>bannery, včetně </a:t>
            </a:r>
            <a:r>
              <a:rPr lang="cs-CZ" dirty="0" err="1" smtClean="0"/>
              <a:t>brandingu</a:t>
            </a:r>
            <a:r>
              <a:rPr lang="cs-CZ" dirty="0" smtClean="0"/>
              <a:t>  webů)</a:t>
            </a:r>
            <a:endParaRPr dirty="0"/>
          </a:p>
        </p:txBody>
      </p:sp>
      <p:pic>
        <p:nvPicPr>
          <p:cNvPr id="7" name="Google Shape;405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0006" y="3989424"/>
            <a:ext cx="1491439" cy="213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328" y="1801087"/>
            <a:ext cx="1482623" cy="2145619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227" y="3989423"/>
            <a:ext cx="2051256" cy="213672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585" y="1801087"/>
            <a:ext cx="1618674" cy="2136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6"/>
          <p:cNvSpPr txBox="1"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43E27"/>
              </a:buClr>
              <a:buSzPts val="3200"/>
              <a:buFont typeface="Arial"/>
              <a:buNone/>
            </a:pPr>
            <a:r>
              <a:rPr lang="cs-CZ" dirty="0"/>
              <a:t>Tisková a online reklama další </a:t>
            </a:r>
            <a:r>
              <a:rPr lang="cs-CZ" dirty="0" smtClean="0"/>
              <a:t>hry</a:t>
            </a:r>
            <a:endParaRPr dirty="0"/>
          </a:p>
        </p:txBody>
      </p:sp>
      <p:sp>
        <p:nvSpPr>
          <p:cNvPr id="435" name="Google Shape;435;p6"/>
          <p:cNvSpPr txBox="1">
            <a:spLocks noGrp="1"/>
          </p:cNvSpPr>
          <p:nvPr>
            <p:ph type="body" idx="1"/>
          </p:nvPr>
        </p:nvSpPr>
        <p:spPr>
          <a:xfrm>
            <a:off x="1295400" y="1981201"/>
            <a:ext cx="9601200" cy="3809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cs-CZ" dirty="0"/>
              <a:t>Online </a:t>
            </a:r>
            <a:r>
              <a:rPr lang="cs-CZ" dirty="0" err="1"/>
              <a:t>Facebook</a:t>
            </a:r>
            <a:r>
              <a:rPr lang="cs-CZ" dirty="0"/>
              <a:t>, </a:t>
            </a:r>
            <a:r>
              <a:rPr lang="cs-CZ" dirty="0" err="1"/>
              <a:t>Instagram</a:t>
            </a:r>
            <a:r>
              <a:rPr lang="cs-CZ" dirty="0"/>
              <a:t> a další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▪"/>
            </a:pPr>
            <a:r>
              <a:rPr lang="cs-CZ" dirty="0"/>
              <a:t>Časopisy ABC, Sluníčko, Mateřídouška, 21. Století Junior, Pevnost, </a:t>
            </a:r>
            <a:r>
              <a:rPr lang="cs-CZ" dirty="0" err="1"/>
              <a:t>Časostroj</a:t>
            </a:r>
            <a:r>
              <a:rPr lang="cs-CZ" dirty="0"/>
              <a:t> a další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▪"/>
            </a:pPr>
            <a:r>
              <a:rPr lang="cs-CZ" dirty="0"/>
              <a:t>Soustředění </a:t>
            </a:r>
            <a:r>
              <a:rPr lang="cs-CZ" dirty="0" smtClean="0"/>
              <a:t>na dětské hry a novinky: Jurská </a:t>
            </a:r>
            <a:r>
              <a:rPr lang="cs-CZ" dirty="0" err="1" smtClean="0"/>
              <a:t>sváča</a:t>
            </a:r>
            <a:r>
              <a:rPr lang="cs-CZ" dirty="0" smtClean="0"/>
              <a:t>, </a:t>
            </a:r>
            <a:r>
              <a:rPr lang="cs-CZ" dirty="0" err="1" smtClean="0"/>
              <a:t>Dragomino</a:t>
            </a:r>
            <a:r>
              <a:rPr lang="cs-CZ" dirty="0" smtClean="0"/>
              <a:t>, </a:t>
            </a:r>
            <a:r>
              <a:rPr lang="cs-CZ" dirty="0" err="1" smtClean="0"/>
              <a:t>Superšpunti</a:t>
            </a:r>
            <a:r>
              <a:rPr lang="cs-CZ" dirty="0" smtClean="0"/>
              <a:t> (letní speciály </a:t>
            </a:r>
            <a:r>
              <a:rPr lang="cs-CZ" dirty="0" err="1" smtClean="0"/>
              <a:t>Únikovky</a:t>
            </a:r>
            <a:r>
              <a:rPr lang="cs-CZ" dirty="0" smtClean="0"/>
              <a:t>), </a:t>
            </a:r>
            <a:r>
              <a:rPr lang="cs-CZ" dirty="0" err="1" smtClean="0"/>
              <a:t>MikroMakro</a:t>
            </a:r>
            <a:r>
              <a:rPr lang="cs-CZ" dirty="0" smtClean="0"/>
              <a:t>, Zelená planeta, Příští stanice Londýn…</a:t>
            </a:r>
            <a:endParaRPr dirty="0"/>
          </a:p>
        </p:txBody>
      </p:sp>
      <p:pic>
        <p:nvPicPr>
          <p:cNvPr id="1026" name="Picture 2" descr="https://drive.google.com/uc?id=1_qsuFU_II65oawWsdEAbhc6ilZB-F62v&amp;export=downl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146619"/>
            <a:ext cx="1422437" cy="197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drive.google.com/uc?id=10kx4vDnnsv1tqQRsgo6YkoaM-DaG_0kA&amp;export=downlo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537" y="4142682"/>
            <a:ext cx="1499601" cy="197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838" y="4142682"/>
            <a:ext cx="1510392" cy="1979544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930" y="4142682"/>
            <a:ext cx="1371824" cy="1979544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454" y="4142682"/>
            <a:ext cx="1209501" cy="197954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655" y="4129581"/>
            <a:ext cx="1992645" cy="19926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Kosočtvercová mřížka 16:9">
  <a:themeElements>
    <a:clrScheme name="DiamondGrid">
      <a:dk1>
        <a:srgbClr val="2D2E2D"/>
      </a:dk1>
      <a:lt1>
        <a:srgbClr val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DiamondGrid">
      <a:dk1>
        <a:srgbClr val="2D2E2D"/>
      </a:dk1>
      <a:lt1>
        <a:srgbClr val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169</Words>
  <Application>Microsoft Office PowerPoint</Application>
  <PresentationFormat>Širokoúhlá obrazovka</PresentationFormat>
  <Paragraphs>29</Paragraphs>
  <Slides>5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7" baseType="lpstr">
      <vt:lpstr>Arial</vt:lpstr>
      <vt:lpstr>Kosočtvercová mřížka 16:9</vt:lpstr>
      <vt:lpstr>Marketing 2023</vt:lpstr>
      <vt:lpstr>Základní prvky marketingu pro rok 2023</vt:lpstr>
      <vt:lpstr>Dlouhodobá část online kampaně</vt:lpstr>
      <vt:lpstr>Intenzivní část online kampaně</vt:lpstr>
      <vt:lpstr>Tisková a online reklama další hry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Vánoce</dc:title>
  <dc:creator>Pavel Prachař</dc:creator>
  <cp:lastModifiedBy>Účet Microsoft</cp:lastModifiedBy>
  <cp:revision>13</cp:revision>
  <dcterms:created xsi:type="dcterms:W3CDTF">2020-09-23T18:10:56Z</dcterms:created>
  <dcterms:modified xsi:type="dcterms:W3CDTF">2023-06-05T17:57:02Z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